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71" r:id="rId4"/>
    <p:sldId id="258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59" r:id="rId15"/>
    <p:sldId id="260" r:id="rId16"/>
    <p:sldId id="26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D49D71-3105-4097-B0DB-FEB12433578F}" v="2" dt="2026-07-25T11:48:34.8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r. Renan Mascarenhas Oliveira" userId="ec948c4e7bfa29fc" providerId="LiveId" clId="{49566B36-F113-4C86-BF8B-693570F34E5D}"/>
    <pc:docChg chg="undo custSel addSld modSld">
      <pc:chgData name="Dr. Renan Mascarenhas Oliveira" userId="ec948c4e7bfa29fc" providerId="LiveId" clId="{49566B36-F113-4C86-BF8B-693570F34E5D}" dt="2026-07-25T12:14:09.295" v="922" actId="20577"/>
      <pc:docMkLst>
        <pc:docMk/>
      </pc:docMkLst>
      <pc:sldChg chg="addSp modSp mod">
        <pc:chgData name="Dr. Renan Mascarenhas Oliveira" userId="ec948c4e7bfa29fc" providerId="LiveId" clId="{49566B36-F113-4C86-BF8B-693570F34E5D}" dt="2026-07-24T21:46:07.009" v="33" actId="207"/>
        <pc:sldMkLst>
          <pc:docMk/>
          <pc:sldMk cId="313393420" sldId="256"/>
        </pc:sldMkLst>
        <pc:spChg chg="mod">
          <ac:chgData name="Dr. Renan Mascarenhas Oliveira" userId="ec948c4e7bfa29fc" providerId="LiveId" clId="{49566B36-F113-4C86-BF8B-693570F34E5D}" dt="2026-07-24T21:46:07.009" v="33" actId="207"/>
          <ac:spMkLst>
            <pc:docMk/>
            <pc:sldMk cId="313393420" sldId="256"/>
            <ac:spMk id="5" creationId="{935551A7-4555-0548-F375-1F36474E4F0D}"/>
          </ac:spMkLst>
        </pc:spChg>
        <pc:spChg chg="mod">
          <ac:chgData name="Dr. Renan Mascarenhas Oliveira" userId="ec948c4e7bfa29fc" providerId="LiveId" clId="{49566B36-F113-4C86-BF8B-693570F34E5D}" dt="2026-07-24T21:44:32.951" v="31" actId="1076"/>
          <ac:spMkLst>
            <pc:docMk/>
            <pc:sldMk cId="313393420" sldId="256"/>
            <ac:spMk id="6" creationId="{1FD502C4-73E2-28D3-F897-3AF7A45A759F}"/>
          </ac:spMkLst>
        </pc:spChg>
        <pc:picChg chg="add mod">
          <ac:chgData name="Dr. Renan Mascarenhas Oliveira" userId="ec948c4e7bfa29fc" providerId="LiveId" clId="{49566B36-F113-4C86-BF8B-693570F34E5D}" dt="2026-07-24T21:44:13.291" v="30" actId="1076"/>
          <ac:picMkLst>
            <pc:docMk/>
            <pc:sldMk cId="313393420" sldId="256"/>
            <ac:picMk id="3" creationId="{6B44C075-7868-8EB9-4517-15F339342BE7}"/>
          </ac:picMkLst>
        </pc:picChg>
        <pc:picChg chg="mod">
          <ac:chgData name="Dr. Renan Mascarenhas Oliveira" userId="ec948c4e7bfa29fc" providerId="LiveId" clId="{49566B36-F113-4C86-BF8B-693570F34E5D}" dt="2026-07-24T21:43:15.539" v="17" actId="1076"/>
          <ac:picMkLst>
            <pc:docMk/>
            <pc:sldMk cId="313393420" sldId="256"/>
            <ac:picMk id="4" creationId="{9384A290-84F6-5EAF-215C-E83580985599}"/>
          </ac:picMkLst>
        </pc:picChg>
      </pc:sldChg>
      <pc:sldChg chg="addSp delSp modSp mod">
        <pc:chgData name="Dr. Renan Mascarenhas Oliveira" userId="ec948c4e7bfa29fc" providerId="LiveId" clId="{49566B36-F113-4C86-BF8B-693570F34E5D}" dt="2026-07-24T21:50:34.812" v="54" actId="207"/>
        <pc:sldMkLst>
          <pc:docMk/>
          <pc:sldMk cId="1780069998" sldId="257"/>
        </pc:sldMkLst>
        <pc:spChg chg="mod">
          <ac:chgData name="Dr. Renan Mascarenhas Oliveira" userId="ec948c4e7bfa29fc" providerId="LiveId" clId="{49566B36-F113-4C86-BF8B-693570F34E5D}" dt="2026-07-24T21:50:34.812" v="54" actId="207"/>
          <ac:spMkLst>
            <pc:docMk/>
            <pc:sldMk cId="1780069998" sldId="257"/>
            <ac:spMk id="6" creationId="{ABCF9D01-CBBA-2DB4-E564-A167190088CD}"/>
          </ac:spMkLst>
        </pc:spChg>
        <pc:spChg chg="add del">
          <ac:chgData name="Dr. Renan Mascarenhas Oliveira" userId="ec948c4e7bfa29fc" providerId="LiveId" clId="{49566B36-F113-4C86-BF8B-693570F34E5D}" dt="2026-07-24T21:49:05.563" v="41" actId="22"/>
          <ac:spMkLst>
            <pc:docMk/>
            <pc:sldMk cId="1780069998" sldId="257"/>
            <ac:spMk id="7" creationId="{D1789B11-F8E1-A500-663C-0825862A244C}"/>
          </ac:spMkLst>
        </pc:spChg>
        <pc:spChg chg="mod">
          <ac:chgData name="Dr. Renan Mascarenhas Oliveira" userId="ec948c4e7bfa29fc" providerId="LiveId" clId="{49566B36-F113-4C86-BF8B-693570F34E5D}" dt="2026-07-24T21:49:44.932" v="46" actId="1076"/>
          <ac:spMkLst>
            <pc:docMk/>
            <pc:sldMk cId="1780069998" sldId="257"/>
            <ac:spMk id="8" creationId="{00EE0924-362C-A769-7E24-B36CCEC055B1}"/>
          </ac:spMkLst>
        </pc:spChg>
        <pc:spChg chg="mod">
          <ac:chgData name="Dr. Renan Mascarenhas Oliveira" userId="ec948c4e7bfa29fc" providerId="LiveId" clId="{49566B36-F113-4C86-BF8B-693570F34E5D}" dt="2026-07-24T21:49:55.514" v="48" actId="1076"/>
          <ac:spMkLst>
            <pc:docMk/>
            <pc:sldMk cId="1780069998" sldId="257"/>
            <ac:spMk id="11" creationId="{100A7326-1D31-5F89-0C1C-05759AC39813}"/>
          </ac:spMkLst>
        </pc:spChg>
        <pc:picChg chg="add mod ord">
          <ac:chgData name="Dr. Renan Mascarenhas Oliveira" userId="ec948c4e7bfa29fc" providerId="LiveId" clId="{49566B36-F113-4C86-BF8B-693570F34E5D}" dt="2026-07-24T21:50:18.733" v="52" actId="14100"/>
          <ac:picMkLst>
            <pc:docMk/>
            <pc:sldMk cId="1780069998" sldId="257"/>
            <ac:picMk id="3" creationId="{BC0AC5DD-08EB-AE45-3904-48562DCD7DA7}"/>
          </ac:picMkLst>
        </pc:picChg>
        <pc:picChg chg="ord">
          <ac:chgData name="Dr. Renan Mascarenhas Oliveira" userId="ec948c4e7bfa29fc" providerId="LiveId" clId="{49566B36-F113-4C86-BF8B-693570F34E5D}" dt="2026-07-24T21:50:07.661" v="50" actId="167"/>
          <ac:picMkLst>
            <pc:docMk/>
            <pc:sldMk cId="1780069998" sldId="257"/>
            <ac:picMk id="4" creationId="{9384A290-84F6-5EAF-215C-E83580985599}"/>
          </ac:picMkLst>
        </pc:picChg>
      </pc:sldChg>
      <pc:sldChg chg="addSp modSp mod">
        <pc:chgData name="Dr. Renan Mascarenhas Oliveira" userId="ec948c4e7bfa29fc" providerId="LiveId" clId="{49566B36-F113-4C86-BF8B-693570F34E5D}" dt="2026-07-24T22:19:40.255" v="94" actId="20577"/>
        <pc:sldMkLst>
          <pc:docMk/>
          <pc:sldMk cId="1653439361" sldId="258"/>
        </pc:sldMkLst>
        <pc:spChg chg="mod ord">
          <ac:chgData name="Dr. Renan Mascarenhas Oliveira" userId="ec948c4e7bfa29fc" providerId="LiveId" clId="{49566B36-F113-4C86-BF8B-693570F34E5D}" dt="2026-07-24T22:19:18.591" v="88" actId="1076"/>
          <ac:spMkLst>
            <pc:docMk/>
            <pc:sldMk cId="1653439361" sldId="258"/>
            <ac:spMk id="7" creationId="{3ED106D1-733C-DBC3-FC7E-20C75BD1DD06}"/>
          </ac:spMkLst>
        </pc:spChg>
        <pc:spChg chg="mod">
          <ac:chgData name="Dr. Renan Mascarenhas Oliveira" userId="ec948c4e7bfa29fc" providerId="LiveId" clId="{49566B36-F113-4C86-BF8B-693570F34E5D}" dt="2026-07-24T22:19:40.255" v="94" actId="20577"/>
          <ac:spMkLst>
            <pc:docMk/>
            <pc:sldMk cId="1653439361" sldId="258"/>
            <ac:spMk id="12" creationId="{459AFCEE-DC1F-6077-E6F8-B8EC1B3ECCC0}"/>
          </ac:spMkLst>
        </pc:spChg>
        <pc:picChg chg="add mod ord">
          <ac:chgData name="Dr. Renan Mascarenhas Oliveira" userId="ec948c4e7bfa29fc" providerId="LiveId" clId="{49566B36-F113-4C86-BF8B-693570F34E5D}" dt="2026-07-24T22:19:03.638" v="87" actId="1076"/>
          <ac:picMkLst>
            <pc:docMk/>
            <pc:sldMk cId="1653439361" sldId="258"/>
            <ac:picMk id="3" creationId="{25A76E86-59E1-17E5-645B-2D1E068D2C5E}"/>
          </ac:picMkLst>
        </pc:picChg>
        <pc:picChg chg="ord">
          <ac:chgData name="Dr. Renan Mascarenhas Oliveira" userId="ec948c4e7bfa29fc" providerId="LiveId" clId="{49566B36-F113-4C86-BF8B-693570F34E5D}" dt="2026-07-24T22:07:09.640" v="80" actId="166"/>
          <ac:picMkLst>
            <pc:docMk/>
            <pc:sldMk cId="1653439361" sldId="258"/>
            <ac:picMk id="5" creationId="{BCC5AD6F-9F3D-4741-5E3B-FBC5F1FC7458}"/>
          </ac:picMkLst>
        </pc:picChg>
      </pc:sldChg>
      <pc:sldChg chg="modSp mod">
        <pc:chgData name="Dr. Renan Mascarenhas Oliveira" userId="ec948c4e7bfa29fc" providerId="LiveId" clId="{49566B36-F113-4C86-BF8B-693570F34E5D}" dt="2026-07-25T10:21:21.498" v="379" actId="20577"/>
        <pc:sldMkLst>
          <pc:docMk/>
          <pc:sldMk cId="3664015255" sldId="259"/>
        </pc:sldMkLst>
        <pc:spChg chg="mod">
          <ac:chgData name="Dr. Renan Mascarenhas Oliveira" userId="ec948c4e7bfa29fc" providerId="LiveId" clId="{49566B36-F113-4C86-BF8B-693570F34E5D}" dt="2026-07-25T10:20:49.145" v="368" actId="207"/>
          <ac:spMkLst>
            <pc:docMk/>
            <pc:sldMk cId="3664015255" sldId="259"/>
            <ac:spMk id="7" creationId="{8F989763-C202-A404-613A-B0A5BF09C826}"/>
          </ac:spMkLst>
        </pc:spChg>
        <pc:spChg chg="mod">
          <ac:chgData name="Dr. Renan Mascarenhas Oliveira" userId="ec948c4e7bfa29fc" providerId="LiveId" clId="{49566B36-F113-4C86-BF8B-693570F34E5D}" dt="2026-07-25T10:21:21.498" v="379" actId="20577"/>
          <ac:spMkLst>
            <pc:docMk/>
            <pc:sldMk cId="3664015255" sldId="259"/>
            <ac:spMk id="9" creationId="{C7104590-4868-7AE6-8FC4-85CE9BFB7E72}"/>
          </ac:spMkLst>
        </pc:spChg>
      </pc:sldChg>
      <pc:sldChg chg="modSp mod">
        <pc:chgData name="Dr. Renan Mascarenhas Oliveira" userId="ec948c4e7bfa29fc" providerId="LiveId" clId="{49566B36-F113-4C86-BF8B-693570F34E5D}" dt="2026-07-25T10:31:45.007" v="470" actId="20577"/>
        <pc:sldMkLst>
          <pc:docMk/>
          <pc:sldMk cId="1847071729" sldId="260"/>
        </pc:sldMkLst>
        <pc:spChg chg="mod">
          <ac:chgData name="Dr. Renan Mascarenhas Oliveira" userId="ec948c4e7bfa29fc" providerId="LiveId" clId="{49566B36-F113-4C86-BF8B-693570F34E5D}" dt="2026-07-24T23:04:04.992" v="345" actId="207"/>
          <ac:spMkLst>
            <pc:docMk/>
            <pc:sldMk cId="1847071729" sldId="260"/>
            <ac:spMk id="7" creationId="{272FC2AC-6348-9053-1C72-C064882149C2}"/>
          </ac:spMkLst>
        </pc:spChg>
        <pc:spChg chg="mod">
          <ac:chgData name="Dr. Renan Mascarenhas Oliveira" userId="ec948c4e7bfa29fc" providerId="LiveId" clId="{49566B36-F113-4C86-BF8B-693570F34E5D}" dt="2026-07-25T10:31:12.415" v="446" actId="20577"/>
          <ac:spMkLst>
            <pc:docMk/>
            <pc:sldMk cId="1847071729" sldId="260"/>
            <ac:spMk id="8" creationId="{736D202B-0842-785D-1C9E-F110F3AAF455}"/>
          </ac:spMkLst>
        </pc:spChg>
        <pc:spChg chg="mod">
          <ac:chgData name="Dr. Renan Mascarenhas Oliveira" userId="ec948c4e7bfa29fc" providerId="LiveId" clId="{49566B36-F113-4C86-BF8B-693570F34E5D}" dt="2026-07-25T10:31:45.007" v="470" actId="20577"/>
          <ac:spMkLst>
            <pc:docMk/>
            <pc:sldMk cId="1847071729" sldId="260"/>
            <ac:spMk id="11" creationId="{14498CA4-6E57-FBBB-8944-8BF366D690B9}"/>
          </ac:spMkLst>
        </pc:spChg>
        <pc:spChg chg="mod">
          <ac:chgData name="Dr. Renan Mascarenhas Oliveira" userId="ec948c4e7bfa29fc" providerId="LiveId" clId="{49566B36-F113-4C86-BF8B-693570F34E5D}" dt="2026-07-25T10:30:27.442" v="423" actId="20577"/>
          <ac:spMkLst>
            <pc:docMk/>
            <pc:sldMk cId="1847071729" sldId="260"/>
            <ac:spMk id="12" creationId="{E6EF63EF-FDFC-969E-576D-05A7C50DE698}"/>
          </ac:spMkLst>
        </pc:spChg>
        <pc:spChg chg="mod">
          <ac:chgData name="Dr. Renan Mascarenhas Oliveira" userId="ec948c4e7bfa29fc" providerId="LiveId" clId="{49566B36-F113-4C86-BF8B-693570F34E5D}" dt="2026-07-25T10:30:30.316" v="424" actId="20577"/>
          <ac:spMkLst>
            <pc:docMk/>
            <pc:sldMk cId="1847071729" sldId="260"/>
            <ac:spMk id="14" creationId="{9035DC8B-5E56-00A3-7560-DA50E91F771A}"/>
          </ac:spMkLst>
        </pc:spChg>
      </pc:sldChg>
      <pc:sldChg chg="addSp modSp mod">
        <pc:chgData name="Dr. Renan Mascarenhas Oliveira" userId="ec948c4e7bfa29fc" providerId="LiveId" clId="{49566B36-F113-4C86-BF8B-693570F34E5D}" dt="2026-07-25T10:28:51.864" v="396" actId="207"/>
        <pc:sldMkLst>
          <pc:docMk/>
          <pc:sldMk cId="3796673947" sldId="261"/>
        </pc:sldMkLst>
        <pc:spChg chg="mod">
          <ac:chgData name="Dr. Renan Mascarenhas Oliveira" userId="ec948c4e7bfa29fc" providerId="LiveId" clId="{49566B36-F113-4C86-BF8B-693570F34E5D}" dt="2026-07-25T10:28:51.864" v="396" actId="207"/>
          <ac:spMkLst>
            <pc:docMk/>
            <pc:sldMk cId="3796673947" sldId="261"/>
            <ac:spMk id="7" creationId="{D823B1C8-AC7F-B104-821E-B3BB94C049A0}"/>
          </ac:spMkLst>
        </pc:spChg>
        <pc:spChg chg="mod">
          <ac:chgData name="Dr. Renan Mascarenhas Oliveira" userId="ec948c4e7bfa29fc" providerId="LiveId" clId="{49566B36-F113-4C86-BF8B-693570F34E5D}" dt="2026-07-25T10:28:14.712" v="393" actId="1076"/>
          <ac:spMkLst>
            <pc:docMk/>
            <pc:sldMk cId="3796673947" sldId="261"/>
            <ac:spMk id="9" creationId="{CFD60C71-0EFD-13A7-944D-7006930B9570}"/>
          </ac:spMkLst>
        </pc:spChg>
        <pc:picChg chg="add mod">
          <ac:chgData name="Dr. Renan Mascarenhas Oliveira" userId="ec948c4e7bfa29fc" providerId="LiveId" clId="{49566B36-F113-4C86-BF8B-693570F34E5D}" dt="2026-07-25T10:28:27.916" v="395" actId="1076"/>
          <ac:picMkLst>
            <pc:docMk/>
            <pc:sldMk cId="3796673947" sldId="261"/>
            <ac:picMk id="3" creationId="{C7C6037C-0B94-A96D-790B-FB7C2B80CA14}"/>
          </ac:picMkLst>
        </pc:picChg>
        <pc:picChg chg="mod">
          <ac:chgData name="Dr. Renan Mascarenhas Oliveira" userId="ec948c4e7bfa29fc" providerId="LiveId" clId="{49566B36-F113-4C86-BF8B-693570F34E5D}" dt="2026-07-25T10:28:02.159" v="390" actId="1076"/>
          <ac:picMkLst>
            <pc:docMk/>
            <pc:sldMk cId="3796673947" sldId="261"/>
            <ac:picMk id="5" creationId="{749065D5-7C85-741F-0EAE-118D23618B34}"/>
          </ac:picMkLst>
        </pc:picChg>
      </pc:sldChg>
      <pc:sldChg chg="addSp delSp modSp mod">
        <pc:chgData name="Dr. Renan Mascarenhas Oliveira" userId="ec948c4e7bfa29fc" providerId="LiveId" clId="{49566B36-F113-4C86-BF8B-693570F34E5D}" dt="2026-07-24T22:35:24.719" v="117" actId="20577"/>
        <pc:sldMkLst>
          <pc:docMk/>
          <pc:sldMk cId="2123824512" sldId="262"/>
        </pc:sldMkLst>
        <pc:spChg chg="mod">
          <ac:chgData name="Dr. Renan Mascarenhas Oliveira" userId="ec948c4e7bfa29fc" providerId="LiveId" clId="{49566B36-F113-4C86-BF8B-693570F34E5D}" dt="2026-07-24T22:35:24.719" v="117" actId="20577"/>
          <ac:spMkLst>
            <pc:docMk/>
            <pc:sldMk cId="2123824512" sldId="262"/>
            <ac:spMk id="7" creationId="{3BEC1DF2-8319-9F69-2016-F97867611846}"/>
          </ac:spMkLst>
        </pc:spChg>
        <pc:spChg chg="mod">
          <ac:chgData name="Dr. Renan Mascarenhas Oliveira" userId="ec948c4e7bfa29fc" providerId="LiveId" clId="{49566B36-F113-4C86-BF8B-693570F34E5D}" dt="2026-07-24T22:34:47.141" v="109" actId="1076"/>
          <ac:spMkLst>
            <pc:docMk/>
            <pc:sldMk cId="2123824512" sldId="262"/>
            <ac:spMk id="9" creationId="{6B49BAEF-39E4-93B1-0B48-EEA8E58ABB9A}"/>
          </ac:spMkLst>
        </pc:spChg>
        <pc:spChg chg="add mod">
          <ac:chgData name="Dr. Renan Mascarenhas Oliveira" userId="ec948c4e7bfa29fc" providerId="LiveId" clId="{49566B36-F113-4C86-BF8B-693570F34E5D}" dt="2026-07-24T22:34:42.084" v="108" actId="1076"/>
          <ac:spMkLst>
            <pc:docMk/>
            <pc:sldMk cId="2123824512" sldId="262"/>
            <ac:spMk id="11" creationId="{6BDE26EA-6985-8913-8688-A94955DFFBC1}"/>
          </ac:spMkLst>
        </pc:spChg>
        <pc:spChg chg="mod">
          <ac:chgData name="Dr. Renan Mascarenhas Oliveira" userId="ec948c4e7bfa29fc" providerId="LiveId" clId="{49566B36-F113-4C86-BF8B-693570F34E5D}" dt="2026-07-24T22:35:17.702" v="115" actId="207"/>
          <ac:spMkLst>
            <pc:docMk/>
            <pc:sldMk cId="2123824512" sldId="262"/>
            <ac:spMk id="12" creationId="{2A3C4A4A-B262-0B99-137C-D2EF9C3330BA}"/>
          </ac:spMkLst>
        </pc:spChg>
        <pc:spChg chg="add">
          <ac:chgData name="Dr. Renan Mascarenhas Oliveira" userId="ec948c4e7bfa29fc" providerId="LiveId" clId="{49566B36-F113-4C86-BF8B-693570F34E5D}" dt="2026-07-24T22:34:00.887" v="103" actId="22"/>
          <ac:spMkLst>
            <pc:docMk/>
            <pc:sldMk cId="2123824512" sldId="262"/>
            <ac:spMk id="14" creationId="{F6B556F1-8F63-05FC-8DA7-7A89CB11C489}"/>
          </ac:spMkLst>
        </pc:spChg>
        <pc:picChg chg="add del mod">
          <ac:chgData name="Dr. Renan Mascarenhas Oliveira" userId="ec948c4e7bfa29fc" providerId="LiveId" clId="{49566B36-F113-4C86-BF8B-693570F34E5D}" dt="2026-07-24T22:33:35.020" v="99" actId="478"/>
          <ac:picMkLst>
            <pc:docMk/>
            <pc:sldMk cId="2123824512" sldId="262"/>
            <ac:picMk id="3" creationId="{BB228FC4-1A8C-B028-2BEB-1FB2A0B7E282}"/>
          </ac:picMkLst>
        </pc:picChg>
        <pc:picChg chg="mod">
          <ac:chgData name="Dr. Renan Mascarenhas Oliveira" userId="ec948c4e7bfa29fc" providerId="LiveId" clId="{49566B36-F113-4C86-BF8B-693570F34E5D}" dt="2026-07-24T22:34:35.232" v="106" actId="1076"/>
          <ac:picMkLst>
            <pc:docMk/>
            <pc:sldMk cId="2123824512" sldId="262"/>
            <ac:picMk id="5" creationId="{33DEA874-7E4A-125A-7A96-D410C00EF66F}"/>
          </ac:picMkLst>
        </pc:picChg>
        <pc:picChg chg="add del">
          <ac:chgData name="Dr. Renan Mascarenhas Oliveira" userId="ec948c4e7bfa29fc" providerId="LiveId" clId="{49566B36-F113-4C86-BF8B-693570F34E5D}" dt="2026-07-24T22:33:43.478" v="101" actId="478"/>
          <ac:picMkLst>
            <pc:docMk/>
            <pc:sldMk cId="2123824512" sldId="262"/>
            <ac:picMk id="6" creationId="{7BA09511-5E61-B55F-B678-9668B10A6C4F}"/>
          </ac:picMkLst>
        </pc:picChg>
        <pc:picChg chg="add mod">
          <ac:chgData name="Dr. Renan Mascarenhas Oliveira" userId="ec948c4e7bfa29fc" providerId="LiveId" clId="{49566B36-F113-4C86-BF8B-693570F34E5D}" dt="2026-07-24T22:35:04.266" v="113" actId="14100"/>
          <ac:picMkLst>
            <pc:docMk/>
            <pc:sldMk cId="2123824512" sldId="262"/>
            <ac:picMk id="16" creationId="{BE5278DE-1EDB-A8CC-4CDF-F5FAEE163FD9}"/>
          </ac:picMkLst>
        </pc:picChg>
      </pc:sldChg>
      <pc:sldChg chg="addSp delSp modSp mod">
        <pc:chgData name="Dr. Renan Mascarenhas Oliveira" userId="ec948c4e7bfa29fc" providerId="LiveId" clId="{49566B36-F113-4C86-BF8B-693570F34E5D}" dt="2026-07-24T22:39:36.014" v="130" actId="1076"/>
        <pc:sldMkLst>
          <pc:docMk/>
          <pc:sldMk cId="803766389" sldId="263"/>
        </pc:sldMkLst>
        <pc:spChg chg="mod">
          <ac:chgData name="Dr. Renan Mascarenhas Oliveira" userId="ec948c4e7bfa29fc" providerId="LiveId" clId="{49566B36-F113-4C86-BF8B-693570F34E5D}" dt="2026-07-24T22:39:31.718" v="129" actId="1076"/>
          <ac:spMkLst>
            <pc:docMk/>
            <pc:sldMk cId="803766389" sldId="263"/>
            <ac:spMk id="7" creationId="{2EE0178B-20CC-9CC2-C571-1750E7424B45}"/>
          </ac:spMkLst>
        </pc:spChg>
        <pc:spChg chg="mod">
          <ac:chgData name="Dr. Renan Mascarenhas Oliveira" userId="ec948c4e7bfa29fc" providerId="LiveId" clId="{49566B36-F113-4C86-BF8B-693570F34E5D}" dt="2026-07-24T22:39:36.014" v="130" actId="1076"/>
          <ac:spMkLst>
            <pc:docMk/>
            <pc:sldMk cId="803766389" sldId="263"/>
            <ac:spMk id="9" creationId="{D6152D20-9072-3A44-A93F-09407715A862}"/>
          </ac:spMkLst>
        </pc:spChg>
        <pc:picChg chg="add del mod">
          <ac:chgData name="Dr. Renan Mascarenhas Oliveira" userId="ec948c4e7bfa29fc" providerId="LiveId" clId="{49566B36-F113-4C86-BF8B-693570F34E5D}" dt="2026-07-24T22:39:12.556" v="123" actId="478"/>
          <ac:picMkLst>
            <pc:docMk/>
            <pc:sldMk cId="803766389" sldId="263"/>
            <ac:picMk id="3" creationId="{DF33EA5C-2AD8-9F61-9A1B-101AD47BD91F}"/>
          </ac:picMkLst>
        </pc:picChg>
        <pc:picChg chg="add mod">
          <ac:chgData name="Dr. Renan Mascarenhas Oliveira" userId="ec948c4e7bfa29fc" providerId="LiveId" clId="{49566B36-F113-4C86-BF8B-693570F34E5D}" dt="2026-07-24T22:39:27.863" v="128" actId="1076"/>
          <ac:picMkLst>
            <pc:docMk/>
            <pc:sldMk cId="803766389" sldId="263"/>
            <ac:picMk id="6" creationId="{2DF59E92-2229-15FD-E359-468BE8518488}"/>
          </ac:picMkLst>
        </pc:picChg>
      </pc:sldChg>
      <pc:sldChg chg="addSp delSp modSp mod">
        <pc:chgData name="Dr. Renan Mascarenhas Oliveira" userId="ec948c4e7bfa29fc" providerId="LiveId" clId="{49566B36-F113-4C86-BF8B-693570F34E5D}" dt="2026-07-25T12:11:32.271" v="921" actId="113"/>
        <pc:sldMkLst>
          <pc:docMk/>
          <pc:sldMk cId="4261739125" sldId="264"/>
        </pc:sldMkLst>
        <pc:spChg chg="mod">
          <ac:chgData name="Dr. Renan Mascarenhas Oliveira" userId="ec948c4e7bfa29fc" providerId="LiveId" clId="{49566B36-F113-4C86-BF8B-693570F34E5D}" dt="2026-07-24T22:40:57.835" v="131" actId="207"/>
          <ac:spMkLst>
            <pc:docMk/>
            <pc:sldMk cId="4261739125" sldId="264"/>
            <ac:spMk id="7" creationId="{E891DA7D-7C54-342B-F834-DDBD88EB38FC}"/>
          </ac:spMkLst>
        </pc:spChg>
        <pc:spChg chg="mod ord">
          <ac:chgData name="Dr. Renan Mascarenhas Oliveira" userId="ec948c4e7bfa29fc" providerId="LiveId" clId="{49566B36-F113-4C86-BF8B-693570F34E5D}" dt="2026-07-25T12:11:32.271" v="921" actId="113"/>
          <ac:spMkLst>
            <pc:docMk/>
            <pc:sldMk cId="4261739125" sldId="264"/>
            <ac:spMk id="9" creationId="{6E0F594D-E8DD-55F7-66AB-02D9F7F61325}"/>
          </ac:spMkLst>
        </pc:spChg>
        <pc:spChg chg="mod ord">
          <ac:chgData name="Dr. Renan Mascarenhas Oliveira" userId="ec948c4e7bfa29fc" providerId="LiveId" clId="{49566B36-F113-4C86-BF8B-693570F34E5D}" dt="2026-07-24T22:49:41.272" v="157" actId="1076"/>
          <ac:spMkLst>
            <pc:docMk/>
            <pc:sldMk cId="4261739125" sldId="264"/>
            <ac:spMk id="12" creationId="{CD2F6779-3A12-930A-E069-9FCA4E5BFC97}"/>
          </ac:spMkLst>
        </pc:spChg>
        <pc:picChg chg="add mod">
          <ac:chgData name="Dr. Renan Mascarenhas Oliveira" userId="ec948c4e7bfa29fc" providerId="LiveId" clId="{49566B36-F113-4C86-BF8B-693570F34E5D}" dt="2026-07-24T22:42:21.053" v="135" actId="1076"/>
          <ac:picMkLst>
            <pc:docMk/>
            <pc:sldMk cId="4261739125" sldId="264"/>
            <ac:picMk id="3" creationId="{645A668C-C826-25A8-F767-6DED3F522F1A}"/>
          </ac:picMkLst>
        </pc:picChg>
        <pc:picChg chg="add del mod">
          <ac:chgData name="Dr. Renan Mascarenhas Oliveira" userId="ec948c4e7bfa29fc" providerId="LiveId" clId="{49566B36-F113-4C86-BF8B-693570F34E5D}" dt="2026-07-24T22:46:16.191" v="145" actId="478"/>
          <ac:picMkLst>
            <pc:docMk/>
            <pc:sldMk cId="4261739125" sldId="264"/>
            <ac:picMk id="6" creationId="{EDC23339-6094-DE8A-CF84-98120DBDEA4E}"/>
          </ac:picMkLst>
        </pc:picChg>
        <pc:picChg chg="add del mod">
          <ac:chgData name="Dr. Renan Mascarenhas Oliveira" userId="ec948c4e7bfa29fc" providerId="LiveId" clId="{49566B36-F113-4C86-BF8B-693570F34E5D}" dt="2026-07-24T22:48:12.872" v="154" actId="478"/>
          <ac:picMkLst>
            <pc:docMk/>
            <pc:sldMk cId="4261739125" sldId="264"/>
            <ac:picMk id="11" creationId="{1C8D90F0-3820-9F2C-2D80-7EA74B703452}"/>
          </ac:picMkLst>
        </pc:picChg>
        <pc:picChg chg="add mod">
          <ac:chgData name="Dr. Renan Mascarenhas Oliveira" userId="ec948c4e7bfa29fc" providerId="LiveId" clId="{49566B36-F113-4C86-BF8B-693570F34E5D}" dt="2026-07-24T22:49:20.650" v="156" actId="1076"/>
          <ac:picMkLst>
            <pc:docMk/>
            <pc:sldMk cId="4261739125" sldId="264"/>
            <ac:picMk id="14" creationId="{398859FF-915E-F0D4-337D-A69095BCBEDF}"/>
          </ac:picMkLst>
        </pc:picChg>
      </pc:sldChg>
      <pc:sldChg chg="addSp modSp mod">
        <pc:chgData name="Dr. Renan Mascarenhas Oliveira" userId="ec948c4e7bfa29fc" providerId="LiveId" clId="{49566B36-F113-4C86-BF8B-693570F34E5D}" dt="2026-07-24T22:57:22.540" v="243" actId="113"/>
        <pc:sldMkLst>
          <pc:docMk/>
          <pc:sldMk cId="3176815718" sldId="265"/>
        </pc:sldMkLst>
        <pc:spChg chg="mod">
          <ac:chgData name="Dr. Renan Mascarenhas Oliveira" userId="ec948c4e7bfa29fc" providerId="LiveId" clId="{49566B36-F113-4C86-BF8B-693570F34E5D}" dt="2026-07-24T22:51:27.048" v="165" actId="1076"/>
          <ac:spMkLst>
            <pc:docMk/>
            <pc:sldMk cId="3176815718" sldId="265"/>
            <ac:spMk id="7" creationId="{9C543860-DD0D-1879-0C45-953054899463}"/>
          </ac:spMkLst>
        </pc:spChg>
        <pc:spChg chg="mod">
          <ac:chgData name="Dr. Renan Mascarenhas Oliveira" userId="ec948c4e7bfa29fc" providerId="LiveId" clId="{49566B36-F113-4C86-BF8B-693570F34E5D}" dt="2026-07-24T22:57:02.097" v="240" actId="113"/>
          <ac:spMkLst>
            <pc:docMk/>
            <pc:sldMk cId="3176815718" sldId="265"/>
            <ac:spMk id="9" creationId="{B7E33E72-FE11-6500-A5AE-0CE7527F7FB9}"/>
          </ac:spMkLst>
        </pc:spChg>
        <pc:spChg chg="mod">
          <ac:chgData name="Dr. Renan Mascarenhas Oliveira" userId="ec948c4e7bfa29fc" providerId="LiveId" clId="{49566B36-F113-4C86-BF8B-693570F34E5D}" dt="2026-07-24T22:57:16.944" v="242" actId="113"/>
          <ac:spMkLst>
            <pc:docMk/>
            <pc:sldMk cId="3176815718" sldId="265"/>
            <ac:spMk id="12" creationId="{7009077B-8D2A-A475-BE70-092C24EF2C40}"/>
          </ac:spMkLst>
        </pc:spChg>
        <pc:spChg chg="mod">
          <ac:chgData name="Dr. Renan Mascarenhas Oliveira" userId="ec948c4e7bfa29fc" providerId="LiveId" clId="{49566B36-F113-4C86-BF8B-693570F34E5D}" dt="2026-07-24T22:57:22.540" v="243" actId="113"/>
          <ac:spMkLst>
            <pc:docMk/>
            <pc:sldMk cId="3176815718" sldId="265"/>
            <ac:spMk id="14" creationId="{373BDB88-6A46-5E4A-3E55-BB8D7D041DA4}"/>
          </ac:spMkLst>
        </pc:spChg>
        <pc:picChg chg="add mod">
          <ac:chgData name="Dr. Renan Mascarenhas Oliveira" userId="ec948c4e7bfa29fc" providerId="LiveId" clId="{49566B36-F113-4C86-BF8B-693570F34E5D}" dt="2026-07-24T22:51:04.173" v="162" actId="14100"/>
          <ac:picMkLst>
            <pc:docMk/>
            <pc:sldMk cId="3176815718" sldId="265"/>
            <ac:picMk id="3" creationId="{B392E4EA-A736-CDCC-7E3A-6073DDC30447}"/>
          </ac:picMkLst>
        </pc:picChg>
        <pc:picChg chg="mod">
          <ac:chgData name="Dr. Renan Mascarenhas Oliveira" userId="ec948c4e7bfa29fc" providerId="LiveId" clId="{49566B36-F113-4C86-BF8B-693570F34E5D}" dt="2026-07-24T22:51:31.294" v="166" actId="1076"/>
          <ac:picMkLst>
            <pc:docMk/>
            <pc:sldMk cId="3176815718" sldId="265"/>
            <ac:picMk id="5" creationId="{F52C6BCF-0AE4-B01F-2B1D-2EFB1854101C}"/>
          </ac:picMkLst>
        </pc:picChg>
      </pc:sldChg>
      <pc:sldChg chg="addSp modSp mod">
        <pc:chgData name="Dr. Renan Mascarenhas Oliveira" userId="ec948c4e7bfa29fc" providerId="LiveId" clId="{49566B36-F113-4C86-BF8B-693570F34E5D}" dt="2026-07-24T22:56:49.692" v="239" actId="113"/>
        <pc:sldMkLst>
          <pc:docMk/>
          <pc:sldMk cId="3062246427" sldId="266"/>
        </pc:sldMkLst>
        <pc:spChg chg="mod">
          <ac:chgData name="Dr. Renan Mascarenhas Oliveira" userId="ec948c4e7bfa29fc" providerId="LiveId" clId="{49566B36-F113-4C86-BF8B-693570F34E5D}" dt="2026-07-24T22:55:39.974" v="218" actId="207"/>
          <ac:spMkLst>
            <pc:docMk/>
            <pc:sldMk cId="3062246427" sldId="266"/>
            <ac:spMk id="9" creationId="{43761313-41E3-AE37-ADF1-3A23D883B385}"/>
          </ac:spMkLst>
        </pc:spChg>
        <pc:spChg chg="mod">
          <ac:chgData name="Dr. Renan Mascarenhas Oliveira" userId="ec948c4e7bfa29fc" providerId="LiveId" clId="{49566B36-F113-4C86-BF8B-693570F34E5D}" dt="2026-07-24T22:56:36.766" v="238" actId="113"/>
          <ac:spMkLst>
            <pc:docMk/>
            <pc:sldMk cId="3062246427" sldId="266"/>
            <ac:spMk id="12" creationId="{7CCCA70F-F209-DB8C-ADE4-1AD3E4FE7968}"/>
          </ac:spMkLst>
        </pc:spChg>
        <pc:spChg chg="mod">
          <ac:chgData name="Dr. Renan Mascarenhas Oliveira" userId="ec948c4e7bfa29fc" providerId="LiveId" clId="{49566B36-F113-4C86-BF8B-693570F34E5D}" dt="2026-07-24T22:56:49.692" v="239" actId="113"/>
          <ac:spMkLst>
            <pc:docMk/>
            <pc:sldMk cId="3062246427" sldId="266"/>
            <ac:spMk id="16" creationId="{519C0D81-D668-6E71-4F0D-10A6CA9B0964}"/>
          </ac:spMkLst>
        </pc:spChg>
        <pc:spChg chg="mod">
          <ac:chgData name="Dr. Renan Mascarenhas Oliveira" userId="ec948c4e7bfa29fc" providerId="LiveId" clId="{49566B36-F113-4C86-BF8B-693570F34E5D}" dt="2026-07-24T22:56:21.994" v="236" actId="113"/>
          <ac:spMkLst>
            <pc:docMk/>
            <pc:sldMk cId="3062246427" sldId="266"/>
            <ac:spMk id="18" creationId="{09BE1C8B-A24F-C196-C562-E39D9FBFDBC6}"/>
          </ac:spMkLst>
        </pc:spChg>
        <pc:picChg chg="add mod">
          <ac:chgData name="Dr. Renan Mascarenhas Oliveira" userId="ec948c4e7bfa29fc" providerId="LiveId" clId="{49566B36-F113-4C86-BF8B-693570F34E5D}" dt="2026-07-24T22:55:30.555" v="217" actId="1076"/>
          <ac:picMkLst>
            <pc:docMk/>
            <pc:sldMk cId="3062246427" sldId="266"/>
            <ac:picMk id="3" creationId="{75741BB2-8663-95B7-9CF6-2AF712EF5FCA}"/>
          </ac:picMkLst>
        </pc:picChg>
      </pc:sldChg>
      <pc:sldChg chg="addSp modSp mod">
        <pc:chgData name="Dr. Renan Mascarenhas Oliveira" userId="ec948c4e7bfa29fc" providerId="LiveId" clId="{49566B36-F113-4C86-BF8B-693570F34E5D}" dt="2026-07-25T11:50:33.533" v="920" actId="1076"/>
        <pc:sldMkLst>
          <pc:docMk/>
          <pc:sldMk cId="633793707" sldId="267"/>
        </pc:sldMkLst>
        <pc:spChg chg="mod">
          <ac:chgData name="Dr. Renan Mascarenhas Oliveira" userId="ec948c4e7bfa29fc" providerId="LiveId" clId="{49566B36-F113-4C86-BF8B-693570F34E5D}" dt="2026-07-25T11:50:26.058" v="918" actId="1076"/>
          <ac:spMkLst>
            <pc:docMk/>
            <pc:sldMk cId="633793707" sldId="267"/>
            <ac:spMk id="7" creationId="{0D024433-21E0-BF19-3AD6-4675F0AD0F09}"/>
          </ac:spMkLst>
        </pc:spChg>
        <pc:spChg chg="mod">
          <ac:chgData name="Dr. Renan Mascarenhas Oliveira" userId="ec948c4e7bfa29fc" providerId="LiveId" clId="{49566B36-F113-4C86-BF8B-693570F34E5D}" dt="2026-07-25T11:50:33.533" v="920" actId="1076"/>
          <ac:spMkLst>
            <pc:docMk/>
            <pc:sldMk cId="633793707" sldId="267"/>
            <ac:spMk id="9" creationId="{899956E0-7897-281B-8C28-3C754CC2ED65}"/>
          </ac:spMkLst>
        </pc:spChg>
        <pc:spChg chg="mod">
          <ac:chgData name="Dr. Renan Mascarenhas Oliveira" userId="ec948c4e7bfa29fc" providerId="LiveId" clId="{49566B36-F113-4C86-BF8B-693570F34E5D}" dt="2026-07-25T11:50:18.867" v="916" actId="1076"/>
          <ac:spMkLst>
            <pc:docMk/>
            <pc:sldMk cId="633793707" sldId="267"/>
            <ac:spMk id="11" creationId="{DB2244F4-0198-DCDA-04E7-53EAB45AB109}"/>
          </ac:spMkLst>
        </pc:spChg>
        <pc:spChg chg="mod">
          <ac:chgData name="Dr. Renan Mascarenhas Oliveira" userId="ec948c4e7bfa29fc" providerId="LiveId" clId="{49566B36-F113-4C86-BF8B-693570F34E5D}" dt="2026-07-25T11:48:56.992" v="910" actId="113"/>
          <ac:spMkLst>
            <pc:docMk/>
            <pc:sldMk cId="633793707" sldId="267"/>
            <ac:spMk id="13" creationId="{6F02CA04-E76E-B708-AC75-EABE86EEEF68}"/>
          </ac:spMkLst>
        </pc:spChg>
        <pc:picChg chg="add mod">
          <ac:chgData name="Dr. Renan Mascarenhas Oliveira" userId="ec948c4e7bfa29fc" providerId="LiveId" clId="{49566B36-F113-4C86-BF8B-693570F34E5D}" dt="2026-07-25T11:50:10.021" v="914" actId="14100"/>
          <ac:picMkLst>
            <pc:docMk/>
            <pc:sldMk cId="633793707" sldId="267"/>
            <ac:picMk id="3" creationId="{9A9BC432-A0C4-AFF7-3079-DDF3D274A9A7}"/>
          </ac:picMkLst>
        </pc:picChg>
        <pc:picChg chg="mod">
          <ac:chgData name="Dr. Renan Mascarenhas Oliveira" userId="ec948c4e7bfa29fc" providerId="LiveId" clId="{49566B36-F113-4C86-BF8B-693570F34E5D}" dt="2026-07-25T11:50:27.853" v="919" actId="1076"/>
          <ac:picMkLst>
            <pc:docMk/>
            <pc:sldMk cId="633793707" sldId="267"/>
            <ac:picMk id="5" creationId="{E84E246D-0302-E630-3DC3-6CCCE38CFBE9}"/>
          </ac:picMkLst>
        </pc:picChg>
      </pc:sldChg>
      <pc:sldChg chg="addSp modSp mod">
        <pc:chgData name="Dr. Renan Mascarenhas Oliveira" userId="ec948c4e7bfa29fc" providerId="LiveId" clId="{49566B36-F113-4C86-BF8B-693570F34E5D}" dt="2026-07-24T23:02:30.500" v="343" actId="207"/>
        <pc:sldMkLst>
          <pc:docMk/>
          <pc:sldMk cId="4088562493" sldId="268"/>
        </pc:sldMkLst>
        <pc:spChg chg="mod">
          <ac:chgData name="Dr. Renan Mascarenhas Oliveira" userId="ec948c4e7bfa29fc" providerId="LiveId" clId="{49566B36-F113-4C86-BF8B-693570F34E5D}" dt="2026-07-24T23:02:30.500" v="343" actId="207"/>
          <ac:spMkLst>
            <pc:docMk/>
            <pc:sldMk cId="4088562493" sldId="268"/>
            <ac:spMk id="7" creationId="{9B121120-4239-F3C9-9421-DB9074DC9D6E}"/>
          </ac:spMkLst>
        </pc:spChg>
        <pc:spChg chg="mod">
          <ac:chgData name="Dr. Renan Mascarenhas Oliveira" userId="ec948c4e7bfa29fc" providerId="LiveId" clId="{49566B36-F113-4C86-BF8B-693570F34E5D}" dt="2026-07-24T22:58:19.110" v="246" actId="1076"/>
          <ac:spMkLst>
            <pc:docMk/>
            <pc:sldMk cId="4088562493" sldId="268"/>
            <ac:spMk id="9" creationId="{E33AE8A5-3330-17BD-AB6A-A0F24F34442D}"/>
          </ac:spMkLst>
        </pc:spChg>
        <pc:spChg chg="mod">
          <ac:chgData name="Dr. Renan Mascarenhas Oliveira" userId="ec948c4e7bfa29fc" providerId="LiveId" clId="{49566B36-F113-4C86-BF8B-693570F34E5D}" dt="2026-07-24T22:59:57.030" v="284" actId="1076"/>
          <ac:spMkLst>
            <pc:docMk/>
            <pc:sldMk cId="4088562493" sldId="268"/>
            <ac:spMk id="11" creationId="{E4DBC4B2-25BE-13DE-EDDA-FBA2499C4D41}"/>
          </ac:spMkLst>
        </pc:spChg>
        <pc:spChg chg="mod">
          <ac:chgData name="Dr. Renan Mascarenhas Oliveira" userId="ec948c4e7bfa29fc" providerId="LiveId" clId="{49566B36-F113-4C86-BF8B-693570F34E5D}" dt="2026-07-24T22:59:53.421" v="283" actId="1076"/>
          <ac:spMkLst>
            <pc:docMk/>
            <pc:sldMk cId="4088562493" sldId="268"/>
            <ac:spMk id="13" creationId="{C757521F-E58B-C42D-AFF4-4B5D79801CC7}"/>
          </ac:spMkLst>
        </pc:spChg>
        <pc:spChg chg="mod">
          <ac:chgData name="Dr. Renan Mascarenhas Oliveira" userId="ec948c4e7bfa29fc" providerId="LiveId" clId="{49566B36-F113-4C86-BF8B-693570F34E5D}" dt="2026-07-24T23:00:44.303" v="337" actId="113"/>
          <ac:spMkLst>
            <pc:docMk/>
            <pc:sldMk cId="4088562493" sldId="268"/>
            <ac:spMk id="15" creationId="{F39F503D-4D0D-0B85-5A91-2C549FC7E7D8}"/>
          </ac:spMkLst>
        </pc:spChg>
        <pc:picChg chg="add mod">
          <ac:chgData name="Dr. Renan Mascarenhas Oliveira" userId="ec948c4e7bfa29fc" providerId="LiveId" clId="{49566B36-F113-4C86-BF8B-693570F34E5D}" dt="2026-07-24T23:02:09.460" v="342" actId="1076"/>
          <ac:picMkLst>
            <pc:docMk/>
            <pc:sldMk cId="4088562493" sldId="268"/>
            <ac:picMk id="3" creationId="{20DBA7AD-03DB-B270-FCCC-3B2142025723}"/>
          </ac:picMkLst>
        </pc:picChg>
        <pc:picChg chg="mod">
          <ac:chgData name="Dr. Renan Mascarenhas Oliveira" userId="ec948c4e7bfa29fc" providerId="LiveId" clId="{49566B36-F113-4C86-BF8B-693570F34E5D}" dt="2026-07-24T22:58:36.596" v="250" actId="1076"/>
          <ac:picMkLst>
            <pc:docMk/>
            <pc:sldMk cId="4088562493" sldId="268"/>
            <ac:picMk id="5" creationId="{A3C2928E-BC54-BBD4-FF2D-D8D03A764160}"/>
          </ac:picMkLst>
        </pc:picChg>
      </pc:sldChg>
      <pc:sldChg chg="addSp modSp mod">
        <pc:chgData name="Dr. Renan Mascarenhas Oliveira" userId="ec948c4e7bfa29fc" providerId="LiveId" clId="{49566B36-F113-4C86-BF8B-693570F34E5D}" dt="2026-07-24T23:06:49.838" v="353" actId="20577"/>
        <pc:sldMkLst>
          <pc:docMk/>
          <pc:sldMk cId="2114537383" sldId="269"/>
        </pc:sldMkLst>
        <pc:spChg chg="mod">
          <ac:chgData name="Dr. Renan Mascarenhas Oliveira" userId="ec948c4e7bfa29fc" providerId="LiveId" clId="{49566B36-F113-4C86-BF8B-693570F34E5D}" dt="2026-07-24T23:05:45.558" v="348" actId="207"/>
          <ac:spMkLst>
            <pc:docMk/>
            <pc:sldMk cId="2114537383" sldId="269"/>
            <ac:spMk id="7" creationId="{B8704164-2EF5-04F0-31CB-DB368FC6D204}"/>
          </ac:spMkLst>
        </pc:spChg>
        <pc:spChg chg="mod">
          <ac:chgData name="Dr. Renan Mascarenhas Oliveira" userId="ec948c4e7bfa29fc" providerId="LiveId" clId="{49566B36-F113-4C86-BF8B-693570F34E5D}" dt="2026-07-24T23:05:54.783" v="350" actId="1076"/>
          <ac:spMkLst>
            <pc:docMk/>
            <pc:sldMk cId="2114537383" sldId="269"/>
            <ac:spMk id="9" creationId="{3B6D99E9-AA31-982C-FCD0-7F441802187D}"/>
          </ac:spMkLst>
        </pc:spChg>
        <pc:spChg chg="mod">
          <ac:chgData name="Dr. Renan Mascarenhas Oliveira" userId="ec948c4e7bfa29fc" providerId="LiveId" clId="{49566B36-F113-4C86-BF8B-693570F34E5D}" dt="2026-07-24T23:06:49.838" v="353" actId="20577"/>
          <ac:spMkLst>
            <pc:docMk/>
            <pc:sldMk cId="2114537383" sldId="269"/>
            <ac:spMk id="11" creationId="{A1635F7C-06EF-C74E-3D8F-B3D5F4C5FBEB}"/>
          </ac:spMkLst>
        </pc:spChg>
        <pc:picChg chg="add mod">
          <ac:chgData name="Dr. Renan Mascarenhas Oliveira" userId="ec948c4e7bfa29fc" providerId="LiveId" clId="{49566B36-F113-4C86-BF8B-693570F34E5D}" dt="2026-07-24T23:05:35.898" v="347" actId="1076"/>
          <ac:picMkLst>
            <pc:docMk/>
            <pc:sldMk cId="2114537383" sldId="269"/>
            <ac:picMk id="3" creationId="{3C8BFCB4-B100-DD43-DC49-7832A625A68F}"/>
          </ac:picMkLst>
        </pc:picChg>
        <pc:picChg chg="mod">
          <ac:chgData name="Dr. Renan Mascarenhas Oliveira" userId="ec948c4e7bfa29fc" providerId="LiveId" clId="{49566B36-F113-4C86-BF8B-693570F34E5D}" dt="2026-07-24T23:05:49.757" v="349" actId="1076"/>
          <ac:picMkLst>
            <pc:docMk/>
            <pc:sldMk cId="2114537383" sldId="269"/>
            <ac:picMk id="5" creationId="{1B0E2E2F-7EAE-F4A9-5CE2-A4DE077952A8}"/>
          </ac:picMkLst>
        </pc:picChg>
      </pc:sldChg>
      <pc:sldChg chg="addSp delSp modSp mod">
        <pc:chgData name="Dr. Renan Mascarenhas Oliveira" userId="ec948c4e7bfa29fc" providerId="LiveId" clId="{49566B36-F113-4C86-BF8B-693570F34E5D}" dt="2026-07-25T10:20:00.663" v="367" actId="1076"/>
        <pc:sldMkLst>
          <pc:docMk/>
          <pc:sldMk cId="1777846713" sldId="270"/>
        </pc:sldMkLst>
        <pc:spChg chg="mod">
          <ac:chgData name="Dr. Renan Mascarenhas Oliveira" userId="ec948c4e7bfa29fc" providerId="LiveId" clId="{49566B36-F113-4C86-BF8B-693570F34E5D}" dt="2026-07-25T10:15:35.881" v="354" actId="207"/>
          <ac:spMkLst>
            <pc:docMk/>
            <pc:sldMk cId="1777846713" sldId="270"/>
            <ac:spMk id="7" creationId="{37ABF848-0FDE-C408-CE38-72559099C18A}"/>
          </ac:spMkLst>
        </pc:spChg>
        <pc:spChg chg="mod">
          <ac:chgData name="Dr. Renan Mascarenhas Oliveira" userId="ec948c4e7bfa29fc" providerId="LiveId" clId="{49566B36-F113-4C86-BF8B-693570F34E5D}" dt="2026-07-25T10:19:48.977" v="364" actId="1076"/>
          <ac:spMkLst>
            <pc:docMk/>
            <pc:sldMk cId="1777846713" sldId="270"/>
            <ac:spMk id="9" creationId="{79FC0B7A-D762-CD32-056E-C617B03C5859}"/>
          </ac:spMkLst>
        </pc:spChg>
        <pc:picChg chg="add del mod">
          <ac:chgData name="Dr. Renan Mascarenhas Oliveira" userId="ec948c4e7bfa29fc" providerId="LiveId" clId="{49566B36-F113-4C86-BF8B-693570F34E5D}" dt="2026-07-25T10:19:22.826" v="359" actId="478"/>
          <ac:picMkLst>
            <pc:docMk/>
            <pc:sldMk cId="1777846713" sldId="270"/>
            <ac:picMk id="3" creationId="{00066B2A-F12A-B401-7A80-021428FAE3B6}"/>
          </ac:picMkLst>
        </pc:picChg>
        <pc:picChg chg="add mod">
          <ac:chgData name="Dr. Renan Mascarenhas Oliveira" userId="ec948c4e7bfa29fc" providerId="LiveId" clId="{49566B36-F113-4C86-BF8B-693570F34E5D}" dt="2026-07-25T10:20:00.663" v="367" actId="1076"/>
          <ac:picMkLst>
            <pc:docMk/>
            <pc:sldMk cId="1777846713" sldId="270"/>
            <ac:picMk id="6" creationId="{7640471C-4B5A-206E-BE70-3C05DA4F7E32}"/>
          </ac:picMkLst>
        </pc:picChg>
      </pc:sldChg>
      <pc:sldChg chg="addSp delSp modSp mod">
        <pc:chgData name="Dr. Renan Mascarenhas Oliveira" userId="ec948c4e7bfa29fc" providerId="LiveId" clId="{49566B36-F113-4C86-BF8B-693570F34E5D}" dt="2026-07-24T22:00:02.766" v="71"/>
        <pc:sldMkLst>
          <pc:docMk/>
          <pc:sldMk cId="1109478146" sldId="271"/>
        </pc:sldMkLst>
        <pc:spChg chg="del mod">
          <ac:chgData name="Dr. Renan Mascarenhas Oliveira" userId="ec948c4e7bfa29fc" providerId="LiveId" clId="{49566B36-F113-4C86-BF8B-693570F34E5D}" dt="2026-07-24T22:00:02.766" v="71"/>
          <ac:spMkLst>
            <pc:docMk/>
            <pc:sldMk cId="1109478146" sldId="271"/>
            <ac:spMk id="7" creationId="{86D7B40D-F1A5-2E09-B5E7-0EC2F81AF071}"/>
          </ac:spMkLst>
        </pc:spChg>
        <pc:spChg chg="mod">
          <ac:chgData name="Dr. Renan Mascarenhas Oliveira" userId="ec948c4e7bfa29fc" providerId="LiveId" clId="{49566B36-F113-4C86-BF8B-693570F34E5D}" dt="2026-07-24T22:00:00.162" v="69" actId="1076"/>
          <ac:spMkLst>
            <pc:docMk/>
            <pc:sldMk cId="1109478146" sldId="271"/>
            <ac:spMk id="9" creationId="{1085F24D-38B7-CADB-8153-4F580221F7DC}"/>
          </ac:spMkLst>
        </pc:spChg>
        <pc:picChg chg="add mod ord">
          <ac:chgData name="Dr. Renan Mascarenhas Oliveira" userId="ec948c4e7bfa29fc" providerId="LiveId" clId="{49566B36-F113-4C86-BF8B-693570F34E5D}" dt="2026-07-24T21:58:53.391" v="61" actId="1076"/>
          <ac:picMkLst>
            <pc:docMk/>
            <pc:sldMk cId="1109478146" sldId="271"/>
            <ac:picMk id="3" creationId="{0DF69113-911F-1457-9FBA-01B7F011F455}"/>
          </ac:picMkLst>
        </pc:picChg>
        <pc:picChg chg="mod ord">
          <ac:chgData name="Dr. Renan Mascarenhas Oliveira" userId="ec948c4e7bfa29fc" providerId="LiveId" clId="{49566B36-F113-4C86-BF8B-693570F34E5D}" dt="2026-07-24T21:59:53.083" v="68" actId="1076"/>
          <ac:picMkLst>
            <pc:docMk/>
            <pc:sldMk cId="1109478146" sldId="271"/>
            <ac:picMk id="5" creationId="{686D260E-6821-1BA1-60D8-489E6DEF856C}"/>
          </ac:picMkLst>
        </pc:picChg>
        <pc:picChg chg="add mod ord">
          <ac:chgData name="Dr. Renan Mascarenhas Oliveira" userId="ec948c4e7bfa29fc" providerId="LiveId" clId="{49566B36-F113-4C86-BF8B-693570F34E5D}" dt="2026-07-24T21:59:28.700" v="65" actId="167"/>
          <ac:picMkLst>
            <pc:docMk/>
            <pc:sldMk cId="1109478146" sldId="271"/>
            <ac:picMk id="6" creationId="{7A33B470-0908-6865-E3D0-087836827F8A}"/>
          </ac:picMkLst>
        </pc:picChg>
      </pc:sldChg>
      <pc:sldChg chg="addSp modSp mod">
        <pc:chgData name="Dr. Renan Mascarenhas Oliveira" userId="ec948c4e7bfa29fc" providerId="LiveId" clId="{49566B36-F113-4C86-BF8B-693570F34E5D}" dt="2026-07-25T11:05:21.091" v="529" actId="20577"/>
        <pc:sldMkLst>
          <pc:docMk/>
          <pc:sldMk cId="1648215017" sldId="272"/>
        </pc:sldMkLst>
        <pc:spChg chg="mod">
          <ac:chgData name="Dr. Renan Mascarenhas Oliveira" userId="ec948c4e7bfa29fc" providerId="LiveId" clId="{49566B36-F113-4C86-BF8B-693570F34E5D}" dt="2026-07-25T11:00:27.841" v="471" actId="207"/>
          <ac:spMkLst>
            <pc:docMk/>
            <pc:sldMk cId="1648215017" sldId="272"/>
            <ac:spMk id="7" creationId="{D78BF583-8FF4-064D-D6F4-A4783F23D2B6}"/>
          </ac:spMkLst>
        </pc:spChg>
        <pc:spChg chg="mod ord">
          <ac:chgData name="Dr. Renan Mascarenhas Oliveira" userId="ec948c4e7bfa29fc" providerId="LiveId" clId="{49566B36-F113-4C86-BF8B-693570F34E5D}" dt="2026-07-25T11:05:18.263" v="528" actId="20577"/>
          <ac:spMkLst>
            <pc:docMk/>
            <pc:sldMk cId="1648215017" sldId="272"/>
            <ac:spMk id="9" creationId="{127AE28C-4D00-CBF8-21E2-737E7BBBA9C4}"/>
          </ac:spMkLst>
        </pc:spChg>
        <pc:spChg chg="mod ord">
          <ac:chgData name="Dr. Renan Mascarenhas Oliveira" userId="ec948c4e7bfa29fc" providerId="LiveId" clId="{49566B36-F113-4C86-BF8B-693570F34E5D}" dt="2026-07-25T11:05:21.091" v="529" actId="20577"/>
          <ac:spMkLst>
            <pc:docMk/>
            <pc:sldMk cId="1648215017" sldId="272"/>
            <ac:spMk id="12" creationId="{FC14EC9F-7531-F9B1-CC2F-082F58FB5BED}"/>
          </ac:spMkLst>
        </pc:spChg>
        <pc:picChg chg="add mod">
          <ac:chgData name="Dr. Renan Mascarenhas Oliveira" userId="ec948c4e7bfa29fc" providerId="LiveId" clId="{49566B36-F113-4C86-BF8B-693570F34E5D}" dt="2026-07-25T11:04:42.967" v="524" actId="1076"/>
          <ac:picMkLst>
            <pc:docMk/>
            <pc:sldMk cId="1648215017" sldId="272"/>
            <ac:picMk id="3" creationId="{C3B1C941-C197-C2B8-B871-35C6E6634AB3}"/>
          </ac:picMkLst>
        </pc:picChg>
        <pc:picChg chg="mod">
          <ac:chgData name="Dr. Renan Mascarenhas Oliveira" userId="ec948c4e7bfa29fc" providerId="LiveId" clId="{49566B36-F113-4C86-BF8B-693570F34E5D}" dt="2026-07-25T11:01:35.190" v="503" actId="1076"/>
          <ac:picMkLst>
            <pc:docMk/>
            <pc:sldMk cId="1648215017" sldId="272"/>
            <ac:picMk id="5" creationId="{955E1CB4-2E93-0901-58CB-3181E1BF22B1}"/>
          </ac:picMkLst>
        </pc:picChg>
      </pc:sldChg>
      <pc:sldChg chg="addSp modSp mod">
        <pc:chgData name="Dr. Renan Mascarenhas Oliveira" userId="ec948c4e7bfa29fc" providerId="LiveId" clId="{49566B36-F113-4C86-BF8B-693570F34E5D}" dt="2026-07-25T12:14:09.295" v="922" actId="20577"/>
        <pc:sldMkLst>
          <pc:docMk/>
          <pc:sldMk cId="3886284286" sldId="273"/>
        </pc:sldMkLst>
        <pc:spChg chg="mod">
          <ac:chgData name="Dr. Renan Mascarenhas Oliveira" userId="ec948c4e7bfa29fc" providerId="LiveId" clId="{49566B36-F113-4C86-BF8B-693570F34E5D}" dt="2026-07-25T11:09:55.226" v="538" actId="207"/>
          <ac:spMkLst>
            <pc:docMk/>
            <pc:sldMk cId="3886284286" sldId="273"/>
            <ac:spMk id="7" creationId="{C0C0314E-2DE4-E745-2B78-310829341939}"/>
          </ac:spMkLst>
        </pc:spChg>
        <pc:spChg chg="mod">
          <ac:chgData name="Dr. Renan Mascarenhas Oliveira" userId="ec948c4e7bfa29fc" providerId="LiveId" clId="{49566B36-F113-4C86-BF8B-693570F34E5D}" dt="2026-07-25T11:11:34.643" v="580" actId="20577"/>
          <ac:spMkLst>
            <pc:docMk/>
            <pc:sldMk cId="3886284286" sldId="273"/>
            <ac:spMk id="9" creationId="{992EBBBD-940D-F134-34D1-E458EBE3EF56}"/>
          </ac:spMkLst>
        </pc:spChg>
        <pc:spChg chg="mod">
          <ac:chgData name="Dr. Renan Mascarenhas Oliveira" userId="ec948c4e7bfa29fc" providerId="LiveId" clId="{49566B36-F113-4C86-BF8B-693570F34E5D}" dt="2026-07-25T12:14:09.295" v="922" actId="20577"/>
          <ac:spMkLst>
            <pc:docMk/>
            <pc:sldMk cId="3886284286" sldId="273"/>
            <ac:spMk id="12" creationId="{C778753B-B9AB-574C-0657-9FBB319485DD}"/>
          </ac:spMkLst>
        </pc:spChg>
        <pc:picChg chg="add mod">
          <ac:chgData name="Dr. Renan Mascarenhas Oliveira" userId="ec948c4e7bfa29fc" providerId="LiveId" clId="{49566B36-F113-4C86-BF8B-693570F34E5D}" dt="2026-07-25T11:07:55.362" v="533" actId="1076"/>
          <ac:picMkLst>
            <pc:docMk/>
            <pc:sldMk cId="3886284286" sldId="273"/>
            <ac:picMk id="3" creationId="{18AEC3D5-BB9C-FB69-DA78-6CF85236A963}"/>
          </ac:picMkLst>
        </pc:picChg>
        <pc:picChg chg="add mod">
          <ac:chgData name="Dr. Renan Mascarenhas Oliveira" userId="ec948c4e7bfa29fc" providerId="LiveId" clId="{49566B36-F113-4C86-BF8B-693570F34E5D}" dt="2026-07-25T11:08:46.390" v="535" actId="1076"/>
          <ac:picMkLst>
            <pc:docMk/>
            <pc:sldMk cId="3886284286" sldId="273"/>
            <ac:picMk id="6" creationId="{7FA6BAC0-C0B2-A13F-0158-D36001FF04AB}"/>
          </ac:picMkLst>
        </pc:picChg>
        <pc:picChg chg="add mod">
          <ac:chgData name="Dr. Renan Mascarenhas Oliveira" userId="ec948c4e7bfa29fc" providerId="LiveId" clId="{49566B36-F113-4C86-BF8B-693570F34E5D}" dt="2026-07-25T11:09:40.717" v="537" actId="1076"/>
          <ac:picMkLst>
            <pc:docMk/>
            <pc:sldMk cId="3886284286" sldId="273"/>
            <ac:picMk id="11" creationId="{9DB4BF33-2105-E4E0-DB09-3DFF71F9C91E}"/>
          </ac:picMkLst>
        </pc:picChg>
      </pc:sldChg>
      <pc:sldChg chg="addSp modSp mod">
        <pc:chgData name="Dr. Renan Mascarenhas Oliveira" userId="ec948c4e7bfa29fc" providerId="LiveId" clId="{49566B36-F113-4C86-BF8B-693570F34E5D}" dt="2026-07-25T11:20:20.502" v="647" actId="207"/>
        <pc:sldMkLst>
          <pc:docMk/>
          <pc:sldMk cId="52961657" sldId="274"/>
        </pc:sldMkLst>
        <pc:spChg chg="mod">
          <ac:chgData name="Dr. Renan Mascarenhas Oliveira" userId="ec948c4e7bfa29fc" providerId="LiveId" clId="{49566B36-F113-4C86-BF8B-693570F34E5D}" dt="2026-07-25T11:20:20.502" v="647" actId="207"/>
          <ac:spMkLst>
            <pc:docMk/>
            <pc:sldMk cId="52961657" sldId="274"/>
            <ac:spMk id="9" creationId="{D1DE4C68-AD87-1E90-4FB4-5D60120ECE96}"/>
          </ac:spMkLst>
        </pc:spChg>
        <pc:spChg chg="mod">
          <ac:chgData name="Dr. Renan Mascarenhas Oliveira" userId="ec948c4e7bfa29fc" providerId="LiveId" clId="{49566B36-F113-4C86-BF8B-693570F34E5D}" dt="2026-07-25T11:12:50.304" v="617" actId="20577"/>
          <ac:spMkLst>
            <pc:docMk/>
            <pc:sldMk cId="52961657" sldId="274"/>
            <ac:spMk id="11" creationId="{44E61451-121B-AACF-2848-FC246672C2D3}"/>
          </ac:spMkLst>
        </pc:spChg>
        <pc:spChg chg="mod">
          <ac:chgData name="Dr. Renan Mascarenhas Oliveira" userId="ec948c4e7bfa29fc" providerId="LiveId" clId="{49566B36-F113-4C86-BF8B-693570F34E5D}" dt="2026-07-25T11:13:21.536" v="634" actId="20577"/>
          <ac:spMkLst>
            <pc:docMk/>
            <pc:sldMk cId="52961657" sldId="274"/>
            <ac:spMk id="13" creationId="{2A7CCBD0-18FA-47BB-5A74-DD654C7BDAA9}"/>
          </ac:spMkLst>
        </pc:spChg>
        <pc:picChg chg="add mod">
          <ac:chgData name="Dr. Renan Mascarenhas Oliveira" userId="ec948c4e7bfa29fc" providerId="LiveId" clId="{49566B36-F113-4C86-BF8B-693570F34E5D}" dt="2026-07-25T11:19:51.582" v="642" actId="1076"/>
          <ac:picMkLst>
            <pc:docMk/>
            <pc:sldMk cId="52961657" sldId="274"/>
            <ac:picMk id="3" creationId="{F70ECEC5-0407-1B08-AD25-411783C267DB}"/>
          </ac:picMkLst>
        </pc:picChg>
        <pc:picChg chg="add mod">
          <ac:chgData name="Dr. Renan Mascarenhas Oliveira" userId="ec948c4e7bfa29fc" providerId="LiveId" clId="{49566B36-F113-4C86-BF8B-693570F34E5D}" dt="2026-07-25T11:20:01.273" v="646" actId="1076"/>
          <ac:picMkLst>
            <pc:docMk/>
            <pc:sldMk cId="52961657" sldId="274"/>
            <ac:picMk id="6" creationId="{03450D74-D1F1-29BB-D1EC-3FDB9C46C519}"/>
          </ac:picMkLst>
        </pc:picChg>
        <pc:picChg chg="add mod">
          <ac:chgData name="Dr. Renan Mascarenhas Oliveira" userId="ec948c4e7bfa29fc" providerId="LiveId" clId="{49566B36-F113-4C86-BF8B-693570F34E5D}" dt="2026-07-25T11:19:58.482" v="645" actId="1076"/>
          <ac:picMkLst>
            <pc:docMk/>
            <pc:sldMk cId="52961657" sldId="274"/>
            <ac:picMk id="8" creationId="{9C6AEC58-DDB4-F9FC-B407-8395A48E9339}"/>
          </ac:picMkLst>
        </pc:picChg>
      </pc:sldChg>
      <pc:sldChg chg="addSp modSp mod">
        <pc:chgData name="Dr. Renan Mascarenhas Oliveira" userId="ec948c4e7bfa29fc" providerId="LiveId" clId="{49566B36-F113-4C86-BF8B-693570F34E5D}" dt="2026-07-25T11:23:43.371" v="703" actId="1076"/>
        <pc:sldMkLst>
          <pc:docMk/>
          <pc:sldMk cId="4134204976" sldId="275"/>
        </pc:sldMkLst>
        <pc:spChg chg="mod">
          <ac:chgData name="Dr. Renan Mascarenhas Oliveira" userId="ec948c4e7bfa29fc" providerId="LiveId" clId="{49566B36-F113-4C86-BF8B-693570F34E5D}" dt="2026-07-25T11:20:42.475" v="648" actId="207"/>
          <ac:spMkLst>
            <pc:docMk/>
            <pc:sldMk cId="4134204976" sldId="275"/>
            <ac:spMk id="7" creationId="{E6EA47B4-9815-52F6-9961-482BD7D2D5A2}"/>
          </ac:spMkLst>
        </pc:spChg>
        <pc:spChg chg="mod">
          <ac:chgData name="Dr. Renan Mascarenhas Oliveira" userId="ec948c4e7bfa29fc" providerId="LiveId" clId="{49566B36-F113-4C86-BF8B-693570F34E5D}" dt="2026-07-25T11:21:52.807" v="682" actId="20577"/>
          <ac:spMkLst>
            <pc:docMk/>
            <pc:sldMk cId="4134204976" sldId="275"/>
            <ac:spMk id="9" creationId="{4058D597-A59B-EC3A-09D4-90975D012124}"/>
          </ac:spMkLst>
        </pc:spChg>
        <pc:spChg chg="mod">
          <ac:chgData name="Dr. Renan Mascarenhas Oliveira" userId="ec948c4e7bfa29fc" providerId="LiveId" clId="{49566B36-F113-4C86-BF8B-693570F34E5D}" dt="2026-07-25T11:22:21.754" v="700" actId="20577"/>
          <ac:spMkLst>
            <pc:docMk/>
            <pc:sldMk cId="4134204976" sldId="275"/>
            <ac:spMk id="11" creationId="{D69DFE06-444F-15F5-E676-12188388AF15}"/>
          </ac:spMkLst>
        </pc:spChg>
        <pc:picChg chg="add mod">
          <ac:chgData name="Dr. Renan Mascarenhas Oliveira" userId="ec948c4e7bfa29fc" providerId="LiveId" clId="{49566B36-F113-4C86-BF8B-693570F34E5D}" dt="2026-07-25T11:23:43.371" v="703" actId="1076"/>
          <ac:picMkLst>
            <pc:docMk/>
            <pc:sldMk cId="4134204976" sldId="275"/>
            <ac:picMk id="3" creationId="{362EDEC9-2512-F2BB-7FD6-1D64EA946680}"/>
          </ac:picMkLst>
        </pc:picChg>
      </pc:sldChg>
      <pc:sldChg chg="addSp delSp modSp mod">
        <pc:chgData name="Dr. Renan Mascarenhas Oliveira" userId="ec948c4e7bfa29fc" providerId="LiveId" clId="{49566B36-F113-4C86-BF8B-693570F34E5D}" dt="2026-07-25T11:45:06.800" v="834" actId="14100"/>
        <pc:sldMkLst>
          <pc:docMk/>
          <pc:sldMk cId="3741289950" sldId="276"/>
        </pc:sldMkLst>
        <pc:spChg chg="add del mod">
          <ac:chgData name="Dr. Renan Mascarenhas Oliveira" userId="ec948c4e7bfa29fc" providerId="LiveId" clId="{49566B36-F113-4C86-BF8B-693570F34E5D}" dt="2026-07-25T11:25:22.767" v="793" actId="478"/>
          <ac:spMkLst>
            <pc:docMk/>
            <pc:sldMk cId="3741289950" sldId="276"/>
            <ac:spMk id="3" creationId="{B758F31E-3BFF-E49A-FB4B-F5620B79680E}"/>
          </ac:spMkLst>
        </pc:spChg>
        <pc:spChg chg="add mod">
          <ac:chgData name="Dr. Renan Mascarenhas Oliveira" userId="ec948c4e7bfa29fc" providerId="LiveId" clId="{49566B36-F113-4C86-BF8B-693570F34E5D}" dt="2026-07-25T11:25:16.229" v="791" actId="20577"/>
          <ac:spMkLst>
            <pc:docMk/>
            <pc:sldMk cId="3741289950" sldId="276"/>
            <ac:spMk id="6" creationId="{944F1562-19ED-46EB-EA0C-20CD02459464}"/>
          </ac:spMkLst>
        </pc:spChg>
        <pc:spChg chg="mod">
          <ac:chgData name="Dr. Renan Mascarenhas Oliveira" userId="ec948c4e7bfa29fc" providerId="LiveId" clId="{49566B36-F113-4C86-BF8B-693570F34E5D}" dt="2026-07-25T11:45:01.012" v="833" actId="1076"/>
          <ac:spMkLst>
            <pc:docMk/>
            <pc:sldMk cId="3741289950" sldId="276"/>
            <ac:spMk id="7" creationId="{42AD26E8-4FC1-43F3-7664-231C4B15C323}"/>
          </ac:spMkLst>
        </pc:spChg>
        <pc:picChg chg="add mod">
          <ac:chgData name="Dr. Renan Mascarenhas Oliveira" userId="ec948c4e7bfa29fc" providerId="LiveId" clId="{49566B36-F113-4C86-BF8B-693570F34E5D}" dt="2026-07-25T11:45:06.800" v="834" actId="14100"/>
          <ac:picMkLst>
            <pc:docMk/>
            <pc:sldMk cId="3741289950" sldId="276"/>
            <ac:picMk id="9" creationId="{181BD5CA-F61A-0192-A5EF-912FAE69333C}"/>
          </ac:picMkLst>
        </pc:picChg>
      </pc:sldChg>
      <pc:sldChg chg="addSp delSp modSp new mod setBg">
        <pc:chgData name="Dr. Renan Mascarenhas Oliveira" userId="ec948c4e7bfa29fc" providerId="LiveId" clId="{49566B36-F113-4C86-BF8B-693570F34E5D}" dt="2026-07-25T11:40:30.114" v="828" actId="20577"/>
        <pc:sldMkLst>
          <pc:docMk/>
          <pc:sldMk cId="3334876845" sldId="277"/>
        </pc:sldMkLst>
        <pc:spChg chg="del">
          <ac:chgData name="Dr. Renan Mascarenhas Oliveira" userId="ec948c4e7bfa29fc" providerId="LiveId" clId="{49566B36-F113-4C86-BF8B-693570F34E5D}" dt="2026-07-24T21:35:51.060" v="1" actId="478"/>
          <ac:spMkLst>
            <pc:docMk/>
            <pc:sldMk cId="3334876845" sldId="277"/>
            <ac:spMk id="2" creationId="{648794F0-7296-B2F0-C5E5-8D0F746F0AF5}"/>
          </ac:spMkLst>
        </pc:spChg>
        <pc:spChg chg="del">
          <ac:chgData name="Dr. Renan Mascarenhas Oliveira" userId="ec948c4e7bfa29fc" providerId="LiveId" clId="{49566B36-F113-4C86-BF8B-693570F34E5D}" dt="2026-07-24T21:35:52.792" v="2" actId="478"/>
          <ac:spMkLst>
            <pc:docMk/>
            <pc:sldMk cId="3334876845" sldId="277"/>
            <ac:spMk id="3" creationId="{89CA3B7F-A402-9AD9-B6F0-2255F44E7AD3}"/>
          </ac:spMkLst>
        </pc:spChg>
        <pc:spChg chg="add mod">
          <ac:chgData name="Dr. Renan Mascarenhas Oliveira" userId="ec948c4e7bfa29fc" providerId="LiveId" clId="{49566B36-F113-4C86-BF8B-693570F34E5D}" dt="2026-07-25T11:40:30.114" v="828" actId="20577"/>
          <ac:spMkLst>
            <pc:docMk/>
            <pc:sldMk cId="3334876845" sldId="277"/>
            <ac:spMk id="7" creationId="{4E32CD9B-1DA4-F364-7E92-C6228BFAEF97}"/>
          </ac:spMkLst>
        </pc:spChg>
        <pc:spChg chg="add">
          <ac:chgData name="Dr. Renan Mascarenhas Oliveira" userId="ec948c4e7bfa29fc" providerId="LiveId" clId="{49566B36-F113-4C86-BF8B-693570F34E5D}" dt="2026-07-24T21:36:02.161" v="4" actId="26606"/>
          <ac:spMkLst>
            <pc:docMk/>
            <pc:sldMk cId="3334876845" sldId="277"/>
            <ac:spMk id="10" creationId="{42A4FC2C-047E-45A5-965D-8E1E3BF09BC6}"/>
          </ac:spMkLst>
        </pc:spChg>
        <pc:spChg chg="add mod">
          <ac:chgData name="Dr. Renan Mascarenhas Oliveira" userId="ec948c4e7bfa29fc" providerId="LiveId" clId="{49566B36-F113-4C86-BF8B-693570F34E5D}" dt="2026-07-25T11:39:52.892" v="826" actId="2711"/>
          <ac:spMkLst>
            <pc:docMk/>
            <pc:sldMk cId="3334876845" sldId="277"/>
            <ac:spMk id="11" creationId="{262A63E6-2363-2CBC-9DA7-123B50E8A68A}"/>
          </ac:spMkLst>
        </pc:spChg>
        <pc:picChg chg="add">
          <ac:chgData name="Dr. Renan Mascarenhas Oliveira" userId="ec948c4e7bfa29fc" providerId="LiveId" clId="{49566B36-F113-4C86-BF8B-693570F34E5D}" dt="2026-07-24T21:35:58.667" v="3" actId="22"/>
          <ac:picMkLst>
            <pc:docMk/>
            <pc:sldMk cId="3334876845" sldId="277"/>
            <ac:picMk id="5" creationId="{0CE0884D-76AA-EABB-D589-87D0852DDA17}"/>
          </ac:picMkLst>
        </pc:picChg>
        <pc:picChg chg="add mod">
          <ac:chgData name="Dr. Renan Mascarenhas Oliveira" userId="ec948c4e7bfa29fc" providerId="LiveId" clId="{49566B36-F113-4C86-BF8B-693570F34E5D}" dt="2026-07-25T11:37:17.968" v="797" actId="1076"/>
          <ac:picMkLst>
            <pc:docMk/>
            <pc:sldMk cId="3334876845" sldId="277"/>
            <ac:picMk id="9" creationId="{BF0DBF61-8085-D62B-465B-1C785659688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5A67F6-310A-4EC0-8B46-7B2F7DA53E9C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D93E8-0E61-4C28-BC48-3966A11F5C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1940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FD93E8-0E61-4C28-BC48-3966A11F5C96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8076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FD93E8-0E61-4C28-BC48-3966A11F5C96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3463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4B5D68-2DD5-C761-52EA-716248E5B5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C11ADAA-0012-B0A0-C0F5-73B4A4960C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2696F3A-BC61-86A8-FD39-A819A5820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2F387-DDEA-4613-AB6A-2A71C3F0AD5E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C0A655-C372-0A0C-02BA-A05921DEC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8974CCB-517B-3342-B56F-ECF05A677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6DF09-9D25-44E5-9B24-A4DC4028CB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7517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EAD0B0-4C72-3871-BD9D-69E6DBA19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A64480D-6F01-8B23-3688-711D8AE32E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76575F5-B804-2EAB-4A4F-440985AC9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2F387-DDEA-4613-AB6A-2A71C3F0AD5E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86446E8-24FC-862D-1208-4A1E7235D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183B6FF-C73A-8C30-33E9-41F138EA9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6DF09-9D25-44E5-9B24-A4DC4028CB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0680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BB35975-BCE4-56A0-4AFD-A47224EDB9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6553EBD-6D2A-AB0F-4E6C-E6770F7FAE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86B55AB-8273-08F9-3075-FB6D5AD17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2F387-DDEA-4613-AB6A-2A71C3F0AD5E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F652B0A-5589-B151-EC6F-4FA429A8D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AD115F6-D070-9112-D647-03E450EE5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6DF09-9D25-44E5-9B24-A4DC4028CB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6306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AA51EA-AA41-0903-7C28-6D9A9CB81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F720975-1C9F-C90F-1FBB-191BC16018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2ED3692-F5DA-AAD9-7710-1D855E72D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2F387-DDEA-4613-AB6A-2A71C3F0AD5E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B92A2AB-AF1F-4F15-AABC-8B9B463BC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EC3A71E-880A-F56E-0831-28784580D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6DF09-9D25-44E5-9B24-A4DC4028CB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5096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10F598-4D69-0249-9B18-D1428EDDA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F926484-744A-AAA9-69FE-BC58B5D609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7A5A962-E441-759D-FE14-92C61C058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2F387-DDEA-4613-AB6A-2A71C3F0AD5E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1273604-61C1-DF95-F56E-B4EB43EFE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CA2A7EC-1ABD-A424-5CF1-1CD9C397A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6DF09-9D25-44E5-9B24-A4DC4028CB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663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BA9792-7429-7C4A-19AE-99228700A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8B7FF42-8ACC-BD13-927A-58958F3516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93C8995-078F-0845-548F-9DCE33B1F9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4ADAE9C-0E56-16CC-075D-3F748B383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2F387-DDEA-4613-AB6A-2A71C3F0AD5E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4EC8D38-DF62-91B5-40EE-19F50995B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0D25DB0-0260-42AC-7FEC-9FA099E73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6DF09-9D25-44E5-9B24-A4DC4028CB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3269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C534C6-CAEE-EEC9-AAC8-80983CAB4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06F4148-4E38-167D-176D-90576F5538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2384624-85F8-851B-B37F-85F775A6E3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CB843C2-BEA0-06CC-9A4B-B198F22DA0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96BA81B9-D380-6396-C8CC-F092C14555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EC44F5F-F740-8CB0-2B6F-D5AD5C9DB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2F387-DDEA-4613-AB6A-2A71C3F0AD5E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86AA670-B898-AEA1-910D-B49998E3D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3C5EC65-B120-E6D6-6ADB-5C59AF6E2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6DF09-9D25-44E5-9B24-A4DC4028CB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3601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7C6292-455A-5321-3E3B-9BF0F05FA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D4FB38C-4E87-A301-2289-33A1EFA4A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2F387-DDEA-4613-AB6A-2A71C3F0AD5E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5B25BF2-0E08-A9AF-39E6-8A45BD940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114DAA1-BDD3-9EAD-1F04-0BA84532A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6DF09-9D25-44E5-9B24-A4DC4028CB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5061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9842709-215C-DB02-08AE-B8B00E440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2F387-DDEA-4613-AB6A-2A71C3F0AD5E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D9878A5-5BD4-25A1-B65B-357A4D03E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C4216BF-2D5D-547F-065C-E9550F807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6DF09-9D25-44E5-9B24-A4DC4028CB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7348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0FC7E9-D4F9-F830-640F-20DE09092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8CBDF31-731D-F60B-5CF0-AF8FEB4B84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A97F29D-D88F-4253-6C2D-5C89897CA7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96396A2-622D-C1A8-ED4E-C51BA6C6B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2F387-DDEA-4613-AB6A-2A71C3F0AD5E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3336E7D-AC3E-5E0B-86DE-B24E43D20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7B31091-DE7A-B300-2283-A55F6F8BB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6DF09-9D25-44E5-9B24-A4DC4028CB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5284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5FBA52-45CA-A65B-36E5-20F980A07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28F0DC1-25DC-C732-1E41-EFE4121395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C396562-8F59-9B67-9C80-6523E12D81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6965EEB-C6DE-D02D-4160-39E558584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2F387-DDEA-4613-AB6A-2A71C3F0AD5E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5D9796E-781D-2DEF-6AB4-A3F72C5D2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A8B94B9-FAB5-4C46-B0BD-66F6C066D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6DF09-9D25-44E5-9B24-A4DC4028CB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0888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C39FE16-F595-092A-1560-B2753E8BF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D5E79C-83A3-D359-D4C5-153C235A32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F403746-EDA3-D2B0-C8EA-832F787DE6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42F387-DDEA-4613-AB6A-2A71C3F0AD5E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6BA9687-8E36-96A1-3524-DD975C7BE4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36E19DC-6408-3A40-3897-E30FB8F9C7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C6DF09-9D25-44E5-9B24-A4DC4028CB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818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384A290-84F6-5EAF-215C-E835809855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-1504" y="1282"/>
            <a:ext cx="12191980" cy="685671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935551A7-4555-0548-F375-1F36474E4F0D}"/>
              </a:ext>
            </a:extLst>
          </p:cNvPr>
          <p:cNvSpPr txBox="1"/>
          <p:nvPr/>
        </p:nvSpPr>
        <p:spPr>
          <a:xfrm>
            <a:off x="372112" y="926974"/>
            <a:ext cx="11444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accent2">
                    <a:lumMod val="75000"/>
                  </a:schemeClr>
                </a:solidFill>
              </a:rPr>
              <a:t>BRINCAR PARA RECONECTAR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FD502C4-73E2-28D3-F897-3AF7A45A759F}"/>
              </a:ext>
            </a:extLst>
          </p:cNvPr>
          <p:cNvSpPr txBox="1"/>
          <p:nvPr/>
        </p:nvSpPr>
        <p:spPr>
          <a:xfrm>
            <a:off x="1299411" y="1573305"/>
            <a:ext cx="99621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Como as vivências da infância fortalecem o desenvolvimento da criança e transformam a relação entre pais e filhos.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B44C075-7868-8EB9-4517-15F339342B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420" y="1140168"/>
            <a:ext cx="7373353" cy="4915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93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E84E246D-0302-E630-3DC3-6CCCE38CFB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0" y="1282"/>
            <a:ext cx="12191980" cy="6856718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D024433-21E0-BF19-3AD6-4675F0AD0F09}"/>
              </a:ext>
            </a:extLst>
          </p:cNvPr>
          <p:cNvSpPr txBox="1"/>
          <p:nvPr/>
        </p:nvSpPr>
        <p:spPr>
          <a:xfrm>
            <a:off x="373616" y="1058445"/>
            <a:ext cx="11444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2">
                    <a:lumMod val="75000"/>
                  </a:schemeClr>
                </a:solidFill>
              </a:rPr>
              <a:t>O CORPO ORGANIZA A MENTE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99956E0-7897-281B-8C28-3C754CC2ED65}"/>
              </a:ext>
            </a:extLst>
          </p:cNvPr>
          <p:cNvSpPr txBox="1"/>
          <p:nvPr/>
        </p:nvSpPr>
        <p:spPr>
          <a:xfrm>
            <a:off x="7521663" y="2638828"/>
            <a:ext cx="272715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Ela está construindo: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Esquema corporal;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Imagem corporal;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Planejamento motor;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Organização espacial.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B2244F4-0198-DCDA-04E7-53EAB45AB109}"/>
              </a:ext>
            </a:extLst>
          </p:cNvPr>
          <p:cNvSpPr txBox="1"/>
          <p:nvPr/>
        </p:nvSpPr>
        <p:spPr>
          <a:xfrm>
            <a:off x="2983822" y="2672282"/>
            <a:ext cx="259468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b="1" dirty="0"/>
              <a:t>Quando uma criança: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Sobe;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Pula;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Rasteja;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Gira;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Empurra;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Equilibra-se;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F02CA04-E76E-B708-AC75-EABE86EEEF68}"/>
              </a:ext>
            </a:extLst>
          </p:cNvPr>
          <p:cNvSpPr txBox="1"/>
          <p:nvPr/>
        </p:nvSpPr>
        <p:spPr>
          <a:xfrm>
            <a:off x="2983822" y="1904167"/>
            <a:ext cx="62243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/>
              <a:t>Julian de </a:t>
            </a:r>
            <a:r>
              <a:rPr lang="pt-BR" b="1" dirty="0" err="1"/>
              <a:t>Ajuriaguerra</a:t>
            </a:r>
            <a:r>
              <a:rPr lang="pt-BR" dirty="0"/>
              <a:t>, compreende que: Toda experiência corporal organiza o cérebro.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A9BC432-A0C4-AFF7-3079-DDF3D274A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306" y="3243370"/>
            <a:ext cx="1922592" cy="2241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793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A3C2928E-BC54-BBD4-FF2D-D8D03A7641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9B121120-4239-F3C9-9421-DB9074DC9D6E}"/>
              </a:ext>
            </a:extLst>
          </p:cNvPr>
          <p:cNvSpPr txBox="1"/>
          <p:nvPr/>
        </p:nvSpPr>
        <p:spPr>
          <a:xfrm>
            <a:off x="373626" y="1060446"/>
            <a:ext cx="11444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2">
                    <a:lumMod val="75000"/>
                  </a:schemeClr>
                </a:solidFill>
              </a:rPr>
              <a:t>O MOVIMENTO PREPARA PARA APRENDER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33AE8A5-3330-17BD-AB6A-A0F24F34442D}"/>
              </a:ext>
            </a:extLst>
          </p:cNvPr>
          <p:cNvSpPr txBox="1"/>
          <p:nvPr/>
        </p:nvSpPr>
        <p:spPr>
          <a:xfrm>
            <a:off x="593558" y="1957831"/>
            <a:ext cx="112248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Le </a:t>
            </a:r>
            <a:r>
              <a:rPr lang="pt-BR" b="1" dirty="0" err="1"/>
              <a:t>Boulch</a:t>
            </a:r>
            <a:r>
              <a:rPr lang="pt-BR" b="1" dirty="0"/>
              <a:t> </a:t>
            </a:r>
            <a:r>
              <a:rPr lang="pt-BR" dirty="0"/>
              <a:t>defendia que a aprendizagem nasce da organização psicomotora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4DBC4B2-25BE-13DE-EDDA-FBA2499C4D41}"/>
              </a:ext>
            </a:extLst>
          </p:cNvPr>
          <p:cNvSpPr txBox="1"/>
          <p:nvPr/>
        </p:nvSpPr>
        <p:spPr>
          <a:xfrm>
            <a:off x="593557" y="3202753"/>
            <a:ext cx="108605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Ou será que uma criança consegue permanecer sentada porque seu corpo já foi suficientemente estimulado?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757521F-E58B-C42D-AFF4-4B5D79801CC7}"/>
              </a:ext>
            </a:extLst>
          </p:cNvPr>
          <p:cNvSpPr txBox="1"/>
          <p:nvPr/>
        </p:nvSpPr>
        <p:spPr>
          <a:xfrm>
            <a:off x="593558" y="2584332"/>
            <a:ext cx="108605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Será que uma criança aprende melhor porque consegue ficar sentada durante horas?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F39F503D-4D0D-0B85-5A91-2C549FC7E7D8}"/>
              </a:ext>
            </a:extLst>
          </p:cNvPr>
          <p:cNvSpPr txBox="1"/>
          <p:nvPr/>
        </p:nvSpPr>
        <p:spPr>
          <a:xfrm>
            <a:off x="593558" y="3956165"/>
            <a:ext cx="613610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Quais estímulos podemos utilizar:</a:t>
            </a:r>
            <a:r>
              <a:rPr lang="pt-BR" dirty="0"/>
              <a:t> equilíbrio; coordenação; ritmo; lateralidade; orientação espacial; organização temporal.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0DBA7AD-03DB-B270-FCCC-3B21420257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7084" y="3525918"/>
            <a:ext cx="1729257" cy="1978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562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B0E2E2F-7EAE-F4A9-5CE2-A4DE077952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0" y="1282"/>
            <a:ext cx="12191980" cy="6856718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B8704164-2EF5-04F0-31CB-DB368FC6D204}"/>
              </a:ext>
            </a:extLst>
          </p:cNvPr>
          <p:cNvSpPr txBox="1"/>
          <p:nvPr/>
        </p:nvSpPr>
        <p:spPr>
          <a:xfrm>
            <a:off x="373626" y="1060446"/>
            <a:ext cx="11444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2">
                    <a:lumMod val="75000"/>
                  </a:schemeClr>
                </a:solidFill>
              </a:rPr>
              <a:t>O BRINCAR REVELA QUEM SOMOS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B6D99E9-AA31-982C-FCD0-7F441802187D}"/>
              </a:ext>
            </a:extLst>
          </p:cNvPr>
          <p:cNvSpPr txBox="1"/>
          <p:nvPr/>
        </p:nvSpPr>
        <p:spPr>
          <a:xfrm>
            <a:off x="3239470" y="2351796"/>
            <a:ext cx="62243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dirty="0"/>
              <a:t>Winnicott dizia:</a:t>
            </a:r>
          </a:p>
          <a:p>
            <a:pPr>
              <a:buNone/>
            </a:pPr>
            <a:r>
              <a:rPr lang="pt-BR" b="1" dirty="0"/>
              <a:t>"É no brincar, e talvez apenas no brincar, que o indivíduo, criança ou adulto, pode ser criativo e utilizar sua personalidade integral."</a:t>
            </a:r>
            <a:endParaRPr lang="pt-BR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1635F7C-06EF-C74E-3D8F-B3D5F4C5FBEB}"/>
              </a:ext>
            </a:extLst>
          </p:cNvPr>
          <p:cNvSpPr txBox="1"/>
          <p:nvPr/>
        </p:nvSpPr>
        <p:spPr>
          <a:xfrm>
            <a:off x="3239470" y="3759168"/>
            <a:ext cx="622433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Brincar não é importante apenas para a criança. Quando um adulto brinca de verdade, ele também acessa criatividade, espontaneidade e autenticidade.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C8BFCB4-B100-DD43-DC49-7832A625A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074" y="2351796"/>
            <a:ext cx="1958510" cy="283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537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3A6A400-ECCC-6B5F-900D-32DFB02CD8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16062" y="17324"/>
            <a:ext cx="12191980" cy="6856718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37ABF848-0FDE-C408-CE38-72559099C18A}"/>
              </a:ext>
            </a:extLst>
          </p:cNvPr>
          <p:cNvSpPr txBox="1"/>
          <p:nvPr/>
        </p:nvSpPr>
        <p:spPr>
          <a:xfrm>
            <a:off x="373626" y="1060446"/>
            <a:ext cx="11444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2">
                    <a:lumMod val="75000"/>
                  </a:schemeClr>
                </a:solidFill>
              </a:rPr>
              <a:t>QUESTIONAMENTO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9FC0B7A-D762-CD32-056E-C617B03C5859}"/>
              </a:ext>
            </a:extLst>
          </p:cNvPr>
          <p:cNvSpPr txBox="1"/>
          <p:nvPr/>
        </p:nvSpPr>
        <p:spPr>
          <a:xfrm>
            <a:off x="1624483" y="2150240"/>
            <a:ext cx="894303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Se o brincar é tão essencial para o desenvolvimento da criança e para a construção dos vínculos, por que ele costuma desaparecer justamente quando uma família mais precisa dele?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640471C-4B5A-206E-BE70-3C05DA4F7E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2350" y="2719417"/>
            <a:ext cx="4667299" cy="2778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8467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3C1201D-92DF-DF50-32B1-020BE66AC0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0"/>
            <a:ext cx="12191980" cy="6856718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8F989763-C202-A404-613A-B0A5BF09C826}"/>
              </a:ext>
            </a:extLst>
          </p:cNvPr>
          <p:cNvSpPr txBox="1"/>
          <p:nvPr/>
        </p:nvSpPr>
        <p:spPr>
          <a:xfrm>
            <a:off x="373626" y="1715892"/>
            <a:ext cx="11444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2">
                    <a:lumMod val="75000"/>
                  </a:schemeClr>
                </a:solidFill>
              </a:rPr>
              <a:t>O QUE ACONTECE QUANDO NASCE UMA CRIANÇA NEUROATIPICA?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7104590-4868-7AE6-8FC4-85CE9BFB7E72}"/>
              </a:ext>
            </a:extLst>
          </p:cNvPr>
          <p:cNvSpPr txBox="1"/>
          <p:nvPr/>
        </p:nvSpPr>
        <p:spPr>
          <a:xfrm>
            <a:off x="3048000" y="2525873"/>
            <a:ext cx="60960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pt-BR" b="1" dirty="0"/>
              <a:t>A rotina passa a ser composta por:</a:t>
            </a:r>
          </a:p>
          <a:p>
            <a:pPr>
              <a:buNone/>
            </a:pPr>
            <a:endParaRPr lang="pt-BR" dirty="0"/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Terapias;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Consultas;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Metas;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Desenvolvimento;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Expectativas. </a:t>
            </a:r>
          </a:p>
          <a:p>
            <a:pPr>
              <a:buFont typeface="Arial" panose="020B0604020202020204" pitchFamily="34" charset="0"/>
              <a:buChar char="•"/>
            </a:pPr>
            <a:endParaRPr lang="pt-BR" dirty="0"/>
          </a:p>
          <a:p>
            <a:pPr algn="ctr">
              <a:buNone/>
            </a:pPr>
            <a:r>
              <a:rPr lang="pt-BR" dirty="0"/>
              <a:t>E, sem perceber, o brincar espontâneo vai desaparecendo.</a:t>
            </a:r>
          </a:p>
        </p:txBody>
      </p:sp>
    </p:spTree>
    <p:extLst>
      <p:ext uri="{BB962C8B-B14F-4D97-AF65-F5344CB8AC3E}">
        <p14:creationId xmlns:p14="http://schemas.microsoft.com/office/powerpoint/2010/main" val="3664015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2C07827-A0F1-CBA2-CD15-4752A73ABA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272FC2AC-6348-9053-1C72-C064882149C2}"/>
              </a:ext>
            </a:extLst>
          </p:cNvPr>
          <p:cNvSpPr txBox="1"/>
          <p:nvPr/>
        </p:nvSpPr>
        <p:spPr>
          <a:xfrm>
            <a:off x="373626" y="1466115"/>
            <a:ext cx="11444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2">
                    <a:lumMod val="75000"/>
                  </a:schemeClr>
                </a:solidFill>
              </a:rPr>
              <a:t>BRINCAR PARA RECONECTAR</a:t>
            </a:r>
          </a:p>
        </p:txBody>
      </p:sp>
      <p:sp>
        <p:nvSpPr>
          <p:cNvPr id="8" name="Fluxograma: Processo Alternativo 7">
            <a:extLst>
              <a:ext uri="{FF2B5EF4-FFF2-40B4-BE49-F238E27FC236}">
                <a16:creationId xmlns:a16="http://schemas.microsoft.com/office/drawing/2014/main" id="{736D202B-0842-785D-1C9E-F110F3AAF455}"/>
              </a:ext>
            </a:extLst>
          </p:cNvPr>
          <p:cNvSpPr/>
          <p:nvPr/>
        </p:nvSpPr>
        <p:spPr>
          <a:xfrm>
            <a:off x="1607574" y="2251587"/>
            <a:ext cx="3657600" cy="2988843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b="1" dirty="0"/>
              <a:t>Autonomia;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b="1" dirty="0"/>
              <a:t>planejamento motor;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b="1" dirty="0"/>
              <a:t>Imaginação;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b="1" dirty="0"/>
              <a:t>Comunicação;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b="1" dirty="0"/>
              <a:t>Regulação emocional;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b="1" dirty="0"/>
              <a:t>Interação social.</a:t>
            </a:r>
          </a:p>
        </p:txBody>
      </p:sp>
      <p:sp>
        <p:nvSpPr>
          <p:cNvPr id="11" name="Fluxograma: Processo Alternativo 10">
            <a:extLst>
              <a:ext uri="{FF2B5EF4-FFF2-40B4-BE49-F238E27FC236}">
                <a16:creationId xmlns:a16="http://schemas.microsoft.com/office/drawing/2014/main" id="{14498CA4-6E57-FBBB-8944-8BF366D690B9}"/>
              </a:ext>
            </a:extLst>
          </p:cNvPr>
          <p:cNvSpPr/>
          <p:nvPr/>
        </p:nvSpPr>
        <p:spPr>
          <a:xfrm>
            <a:off x="6926826" y="2251587"/>
            <a:ext cx="3657600" cy="2988843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  <a:p>
            <a:pPr algn="ctr"/>
            <a:endParaRPr lang="pt-BR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b="1" dirty="0"/>
              <a:t>Presença;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b="1" dirty="0"/>
              <a:t>Escuta;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b="1" dirty="0"/>
              <a:t>Paciência;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b="1" dirty="0"/>
              <a:t>Criatividade;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b="1" dirty="0"/>
              <a:t>Redução da ansiedade;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b="1" dirty="0"/>
              <a:t>Reconexão com a própria infância.</a:t>
            </a:r>
          </a:p>
        </p:txBody>
      </p:sp>
      <p:sp>
        <p:nvSpPr>
          <p:cNvPr id="12" name="Fluxograma: Processo Alternativo 11">
            <a:extLst>
              <a:ext uri="{FF2B5EF4-FFF2-40B4-BE49-F238E27FC236}">
                <a16:creationId xmlns:a16="http://schemas.microsoft.com/office/drawing/2014/main" id="{E6EF63EF-FDFC-969E-576D-05A7C50DE698}"/>
              </a:ext>
            </a:extLst>
          </p:cNvPr>
          <p:cNvSpPr/>
          <p:nvPr/>
        </p:nvSpPr>
        <p:spPr>
          <a:xfrm>
            <a:off x="1607574" y="2251586"/>
            <a:ext cx="3657600" cy="639097"/>
          </a:xfrm>
          <a:prstGeom prst="flowChartAlternateProcess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CRIANÇA DESENVOLVE:</a:t>
            </a:r>
          </a:p>
        </p:txBody>
      </p:sp>
      <p:sp>
        <p:nvSpPr>
          <p:cNvPr id="14" name="Fluxograma: Processo Alternativo 13">
            <a:extLst>
              <a:ext uri="{FF2B5EF4-FFF2-40B4-BE49-F238E27FC236}">
                <a16:creationId xmlns:a16="http://schemas.microsoft.com/office/drawing/2014/main" id="{9035DC8B-5E56-00A3-7560-DA50E91F771A}"/>
              </a:ext>
            </a:extLst>
          </p:cNvPr>
          <p:cNvSpPr/>
          <p:nvPr/>
        </p:nvSpPr>
        <p:spPr>
          <a:xfrm>
            <a:off x="6926826" y="2251586"/>
            <a:ext cx="3657600" cy="639097"/>
          </a:xfrm>
          <a:prstGeom prst="flowChartAlternateProcess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ADULTO DESENVOLVE:</a:t>
            </a:r>
          </a:p>
        </p:txBody>
      </p:sp>
    </p:spTree>
    <p:extLst>
      <p:ext uri="{BB962C8B-B14F-4D97-AF65-F5344CB8AC3E}">
        <p14:creationId xmlns:p14="http://schemas.microsoft.com/office/powerpoint/2010/main" val="18470717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49065D5-7C85-741F-0EAE-118D23618B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-1504" y="1282"/>
            <a:ext cx="12191980" cy="6856718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D823B1C8-AC7F-B104-821E-B3BB94C049A0}"/>
              </a:ext>
            </a:extLst>
          </p:cNvPr>
          <p:cNvSpPr txBox="1"/>
          <p:nvPr/>
        </p:nvSpPr>
        <p:spPr>
          <a:xfrm>
            <a:off x="372112" y="1312974"/>
            <a:ext cx="11444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2">
                    <a:lumMod val="75000"/>
                  </a:schemeClr>
                </a:solidFill>
              </a:rPr>
              <a:t>BRINCAR PARA RECONECTAR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FD60C71-0EFD-13A7-944D-7006930B9570}"/>
              </a:ext>
            </a:extLst>
          </p:cNvPr>
          <p:cNvSpPr txBox="1"/>
          <p:nvPr/>
        </p:nvSpPr>
        <p:spPr>
          <a:xfrm>
            <a:off x="372112" y="2123457"/>
            <a:ext cx="114447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dirty="0"/>
              <a:t>Enquanto a criança desenvolve habilidades, os pais desenvolvem vínculo.</a:t>
            </a:r>
          </a:p>
          <a:p>
            <a:pPr algn="ctr"/>
            <a:r>
              <a:rPr lang="pt-BR" b="1" dirty="0"/>
              <a:t>cada brincadeira promove um desenvolvimento bidirecional</a:t>
            </a:r>
            <a:r>
              <a:rPr lang="pt-BR" dirty="0"/>
              <a:t>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7C6037C-0B94-A96D-790B-FB7C2B80CA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041129" y="2769788"/>
            <a:ext cx="4106714" cy="2737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673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55E1CB4-2E93-0901-58CB-3181E1BF22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-1504" y="0"/>
            <a:ext cx="12191980" cy="6856718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D78BF583-8FF4-064D-D6F4-A4783F23D2B6}"/>
              </a:ext>
            </a:extLst>
          </p:cNvPr>
          <p:cNvSpPr txBox="1"/>
          <p:nvPr/>
        </p:nvSpPr>
        <p:spPr>
          <a:xfrm>
            <a:off x="373626" y="961847"/>
            <a:ext cx="11444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2">
                    <a:lumMod val="75000"/>
                  </a:schemeClr>
                </a:solidFill>
              </a:rPr>
              <a:t>BRINCAR DE CABANA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3B1C941-C197-C2B8-B871-35C6E6634A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1638" y="2870795"/>
            <a:ext cx="3158498" cy="2601476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127AE28C-4D00-CBF8-21E2-737E7BBBA9C4}"/>
              </a:ext>
            </a:extLst>
          </p:cNvPr>
          <p:cNvSpPr txBox="1"/>
          <p:nvPr/>
        </p:nvSpPr>
        <p:spPr>
          <a:xfrm>
            <a:off x="715685" y="1871012"/>
            <a:ext cx="519764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b="1" dirty="0"/>
              <a:t>O que desenvolve na criança: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Imaginação;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Jogo simbólico (Piaget);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Criatividade;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Planejamento;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Organização espacial (Le </a:t>
            </a:r>
            <a:r>
              <a:rPr lang="pt-BR" dirty="0" err="1"/>
              <a:t>Boulch</a:t>
            </a:r>
            <a:r>
              <a:rPr lang="pt-BR" dirty="0"/>
              <a:t>);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Resolução de problemas;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Linguagem durante a brincadeira;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Sensação de segurança e pertencimento (Wallon).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C14EC9F-7531-F9B1-CC2F-082F58FB5BED}"/>
              </a:ext>
            </a:extLst>
          </p:cNvPr>
          <p:cNvSpPr txBox="1"/>
          <p:nvPr/>
        </p:nvSpPr>
        <p:spPr>
          <a:xfrm>
            <a:off x="7025163" y="1863209"/>
            <a:ext cx="460408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b="1" dirty="0"/>
              <a:t>O que desperta nos pais: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Resgate das próprias brincadeiras da infância;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Criatividade;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Redução do perfeccionismo ("não precisa estar perfeito");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Capacidade de estar presente;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Conexão afetiva.</a:t>
            </a:r>
          </a:p>
        </p:txBody>
      </p:sp>
    </p:spTree>
    <p:extLst>
      <p:ext uri="{BB962C8B-B14F-4D97-AF65-F5344CB8AC3E}">
        <p14:creationId xmlns:p14="http://schemas.microsoft.com/office/powerpoint/2010/main" val="16482150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EE3EC15-B419-3171-222E-76C6E1695C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C0C0314E-2DE4-E745-2B78-310829341939}"/>
              </a:ext>
            </a:extLst>
          </p:cNvPr>
          <p:cNvSpPr txBox="1"/>
          <p:nvPr/>
        </p:nvSpPr>
        <p:spPr>
          <a:xfrm>
            <a:off x="373626" y="961847"/>
            <a:ext cx="11444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2">
                    <a:lumMod val="75000"/>
                  </a:schemeClr>
                </a:solidFill>
              </a:rPr>
              <a:t>BRINCAR DE CAÇA AO TESOURO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92EBBBD-940D-F134-34D1-E458EBE3EF56}"/>
              </a:ext>
            </a:extLst>
          </p:cNvPr>
          <p:cNvSpPr txBox="1"/>
          <p:nvPr/>
        </p:nvSpPr>
        <p:spPr>
          <a:xfrm>
            <a:off x="2471245" y="2003991"/>
            <a:ext cx="279132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b="1" dirty="0"/>
              <a:t>Criança desenvolve: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Atenção;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Memória;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Planejamento;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Orientação espacial;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Funções executivas;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Autonomia;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Persistência.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778753B-B9AB-574C-0657-9FBB319485DD}"/>
              </a:ext>
            </a:extLst>
          </p:cNvPr>
          <p:cNvSpPr txBox="1"/>
          <p:nvPr/>
        </p:nvSpPr>
        <p:spPr>
          <a:xfrm>
            <a:off x="6929428" y="2003992"/>
            <a:ext cx="330467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b="1" dirty="0"/>
              <a:t>Pais desenvolvem:</a:t>
            </a:r>
          </a:p>
          <a:p>
            <a:pPr>
              <a:buNone/>
            </a:pPr>
            <a:r>
              <a:rPr lang="pt-BR" b="1" dirty="0"/>
              <a:t>Desenvolvem: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Observação do ritmo da criança;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Paciência;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Incentivo sem fazer pela criança;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Prazer em acompanhar conquistas.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8AEC3D5-BB9C-FB69-DA78-6CF85236A9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7042" y="3941034"/>
            <a:ext cx="1417915" cy="129656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FA6BAC0-C0B2-A13F-0158-D36001FF04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296" y="3296653"/>
            <a:ext cx="1386960" cy="2042337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9DB4BF33-2105-E4E0-DB09-3DFF71F9C9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6496" y="3955988"/>
            <a:ext cx="1577477" cy="133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2842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2102B99-2A4F-501F-89BC-1665CBA3C8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D1DE4C68-AD87-1E90-4FB4-5D60120ECE96}"/>
              </a:ext>
            </a:extLst>
          </p:cNvPr>
          <p:cNvSpPr txBox="1"/>
          <p:nvPr/>
        </p:nvSpPr>
        <p:spPr>
          <a:xfrm>
            <a:off x="373626" y="988745"/>
            <a:ext cx="11444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2">
                    <a:lumMod val="75000"/>
                  </a:schemeClr>
                </a:solidFill>
              </a:rPr>
              <a:t>DANÇAR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4E61451-121B-AACF-2848-FC246672C2D3}"/>
              </a:ext>
            </a:extLst>
          </p:cNvPr>
          <p:cNvSpPr txBox="1"/>
          <p:nvPr/>
        </p:nvSpPr>
        <p:spPr>
          <a:xfrm>
            <a:off x="2422358" y="2274838"/>
            <a:ext cx="280736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b="1" dirty="0"/>
              <a:t>Criança desenvolve: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Ritmo;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Coordenação;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Consciência corporal;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Equilíbrio;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Expressão emocional;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Interação.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A7CCBD0-18FA-47BB-5A74-DD654C7BDAA9}"/>
              </a:ext>
            </a:extLst>
          </p:cNvPr>
          <p:cNvSpPr txBox="1"/>
          <p:nvPr/>
        </p:nvSpPr>
        <p:spPr>
          <a:xfrm>
            <a:off x="7587916" y="2274838"/>
            <a:ext cx="224589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b="1" dirty="0"/>
              <a:t>Pais Reduzem: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Tensão;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Ansiedade;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Rigidez corporal.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70ECEC5-0407-1B08-AD25-411783C267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1556" y="3684372"/>
            <a:ext cx="1150720" cy="157747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3450D74-D1F1-29BB-D1EC-3FDB9C46C5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6091" y="3700161"/>
            <a:ext cx="1074513" cy="143268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9C6AEC58-DDB4-F9FC-B407-8395A48E93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3228" y="3571158"/>
            <a:ext cx="1278328" cy="169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6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9384A290-84F6-5EAF-215C-E835809855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BC0AC5DD-08EB-AE45-3904-48562DCD7D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026" y="1414418"/>
            <a:ext cx="6203641" cy="413576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BCF9D01-CBBA-2DB4-E564-A167190088CD}"/>
              </a:ext>
            </a:extLst>
          </p:cNvPr>
          <p:cNvSpPr txBox="1"/>
          <p:nvPr/>
        </p:nvSpPr>
        <p:spPr>
          <a:xfrm>
            <a:off x="2466373" y="1152808"/>
            <a:ext cx="6784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2">
                    <a:lumMod val="75000"/>
                  </a:schemeClr>
                </a:solidFill>
              </a:rPr>
              <a:t>TODOS NÓS FOMOS UMA CRIANÇA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0EE0924-362C-A769-7E24-B36CCEC055B1}"/>
              </a:ext>
            </a:extLst>
          </p:cNvPr>
          <p:cNvSpPr txBox="1"/>
          <p:nvPr/>
        </p:nvSpPr>
        <p:spPr>
          <a:xfrm>
            <a:off x="597885" y="2466946"/>
            <a:ext cx="61746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Qual era a brincadeira que fazia o tempo passar sem que você percebesse?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00A7326-1D31-5F89-0C1C-05759AC39813}"/>
              </a:ext>
            </a:extLst>
          </p:cNvPr>
          <p:cNvSpPr txBox="1"/>
          <p:nvPr/>
        </p:nvSpPr>
        <p:spPr>
          <a:xfrm>
            <a:off x="597885" y="3578474"/>
            <a:ext cx="61746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Quando foi a última vez que você brincou dessa forma?</a:t>
            </a:r>
          </a:p>
        </p:txBody>
      </p:sp>
    </p:spTree>
    <p:extLst>
      <p:ext uri="{BB962C8B-B14F-4D97-AF65-F5344CB8AC3E}">
        <p14:creationId xmlns:p14="http://schemas.microsoft.com/office/powerpoint/2010/main" val="17800699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EA8074A9-061B-167C-B33F-EEC5FACE5B1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E6EA47B4-9815-52F6-9961-482BD7D2D5A2}"/>
              </a:ext>
            </a:extLst>
          </p:cNvPr>
          <p:cNvSpPr txBox="1"/>
          <p:nvPr/>
        </p:nvSpPr>
        <p:spPr>
          <a:xfrm>
            <a:off x="2983832" y="965611"/>
            <a:ext cx="62243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chemeClr val="accent2">
                    <a:lumMod val="75000"/>
                  </a:schemeClr>
                </a:solidFill>
              </a:rPr>
              <a:t>COZINHAR JUNTOS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058D597-A59B-EC3A-09D4-90975D012124}"/>
              </a:ext>
            </a:extLst>
          </p:cNvPr>
          <p:cNvSpPr txBox="1"/>
          <p:nvPr/>
        </p:nvSpPr>
        <p:spPr>
          <a:xfrm>
            <a:off x="2358190" y="2003992"/>
            <a:ext cx="287153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b="1" dirty="0"/>
              <a:t>Criança desenvolve: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Coordenação motora fina;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Organização temporal;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Sequenciamento;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Matemática;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Linguagem;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Funções executivas;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Autonomia.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69DFE06-444F-15F5-E676-12188388AF15}"/>
              </a:ext>
            </a:extLst>
          </p:cNvPr>
          <p:cNvSpPr txBox="1"/>
          <p:nvPr/>
        </p:nvSpPr>
        <p:spPr>
          <a:xfrm>
            <a:off x="7010399" y="2003992"/>
            <a:ext cx="282341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b="1" dirty="0"/>
              <a:t>Pais desenvolvem: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Paciência;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Tolerância ao erro;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Flexibilidade;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 Capacidade de dividir responsabilidades.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62EDEC9-2512-F2BB-7FD6-1D64EA9466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1370" y="3195892"/>
            <a:ext cx="2223448" cy="228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2049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0F8C9D71-34FC-B08A-1423-B2A89CBE94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2AD26E8-4FC1-43F3-7664-231C4B15C323}"/>
              </a:ext>
            </a:extLst>
          </p:cNvPr>
          <p:cNvSpPr txBox="1"/>
          <p:nvPr/>
        </p:nvSpPr>
        <p:spPr>
          <a:xfrm>
            <a:off x="569042" y="2260032"/>
            <a:ext cx="609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A criança aprende sobre o mundo. Os pais reaprendem a estar nele. Enquanto a criança conquista novas habilidades, o adulto recupera algo que a vida, muitas vezes, fez esquecer: a capacidade de imaginar, de brincar, de estar presente e de se conectar genuinamente com o outro.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44F1562-19ED-46EB-EA0C-20CD02459464}"/>
              </a:ext>
            </a:extLst>
          </p:cNvPr>
          <p:cNvSpPr txBox="1"/>
          <p:nvPr/>
        </p:nvSpPr>
        <p:spPr>
          <a:xfrm>
            <a:off x="2983832" y="965611"/>
            <a:ext cx="622433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chemeClr val="accent2">
                    <a:lumMod val="75000"/>
                  </a:schemeClr>
                </a:solidFill>
              </a:rPr>
              <a:t>TODA BRINCADEIRA DESENVOLVE DUAS PESSOAS AO MESMO TEMPO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181BD5CA-F61A-0192-A5EF-912FAE6933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166" y="2045110"/>
            <a:ext cx="5316792" cy="354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2899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CE0884D-76AA-EABB-D589-87D0852DDA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E32CD9B-1DA4-F364-7E92-C6228BFAEF97}"/>
              </a:ext>
            </a:extLst>
          </p:cNvPr>
          <p:cNvSpPr txBox="1"/>
          <p:nvPr/>
        </p:nvSpPr>
        <p:spPr>
          <a:xfrm>
            <a:off x="1520576" y="1680104"/>
            <a:ext cx="617471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O brincar não transforma apenas a infância de uma criança. Ele transforma a história de uma família. Porque, quando pais e filhos compartilham experiências verdadeiras, não estão apenas construindo memórias, estão construindo vínculos, identidade e desenvolvimento. No fim, brincar é muito mais do que uma atividade. Brincar é uma forma de amar, de aprender e de se reconectar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BF0DBF61-8085-D62B-465B-1C78565968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737" y="1092942"/>
            <a:ext cx="2344145" cy="4167369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262A63E6-2363-2CBC-9DA7-123B50E8A68A}"/>
              </a:ext>
            </a:extLst>
          </p:cNvPr>
          <p:cNvSpPr txBox="1"/>
          <p:nvPr/>
        </p:nvSpPr>
        <p:spPr>
          <a:xfrm>
            <a:off x="1574204" y="4027552"/>
            <a:ext cx="60674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>
                <a:solidFill>
                  <a:schemeClr val="accent2">
                    <a:lumMod val="75000"/>
                  </a:schemeClr>
                </a:solidFill>
                <a:latin typeface="Brush Script MT" panose="03060802040406070304" pitchFamily="66" charset="0"/>
              </a:rPr>
              <a:t> </a:t>
            </a:r>
            <a:r>
              <a:rPr lang="pt-BR" sz="4800" b="1" dirty="0">
                <a:solidFill>
                  <a:schemeClr val="accent2">
                    <a:lumMod val="75000"/>
                  </a:schemeClr>
                </a:solidFill>
                <a:latin typeface="Freestyle Script" panose="030804020302050B0404" pitchFamily="66" charset="0"/>
              </a:rPr>
              <a:t>OBRIGADO</a:t>
            </a:r>
          </a:p>
        </p:txBody>
      </p:sp>
    </p:spTree>
    <p:extLst>
      <p:ext uri="{BB962C8B-B14F-4D97-AF65-F5344CB8AC3E}">
        <p14:creationId xmlns:p14="http://schemas.microsoft.com/office/powerpoint/2010/main" val="3334876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686D260E-6821-1BA1-60D8-489E6DEF85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0" y="0"/>
            <a:ext cx="12191980" cy="6856718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A33B470-0908-6865-E3D0-087836827F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4451" y="894735"/>
            <a:ext cx="4026310" cy="402631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DF69113-911F-1457-9FBA-01B7F011F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12" y="2113217"/>
            <a:ext cx="2743200" cy="342900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1085F24D-38B7-CADB-8153-4F580221F7DC}"/>
              </a:ext>
            </a:extLst>
          </p:cNvPr>
          <p:cNvSpPr txBox="1"/>
          <p:nvPr/>
        </p:nvSpPr>
        <p:spPr>
          <a:xfrm>
            <a:off x="2614864" y="2446225"/>
            <a:ext cx="622433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900"/>
              </a:spcBef>
              <a:spcAft>
                <a:spcPts val="1200"/>
              </a:spcAft>
              <a:buNone/>
            </a:pPr>
            <a:r>
              <a:rPr lang="pt-BR" sz="1800" b="1" u="none" strike="noStrike" dirty="0">
                <a:effectLst/>
                <a:latin typeface="Google Sans"/>
              </a:rPr>
              <a:t>"Meninos e meninas, olhem para as estrelas. Lá vive um príncipe que não quer que vocês esqueçam como é ser criança."</a:t>
            </a:r>
            <a:endParaRPr lang="pt-BR" sz="1800" b="0" u="none" strike="noStrike" dirty="0">
              <a:effectLst/>
              <a:latin typeface="Google Sans"/>
            </a:endParaRPr>
          </a:p>
        </p:txBody>
      </p:sp>
    </p:spTree>
    <p:extLst>
      <p:ext uri="{BB962C8B-B14F-4D97-AF65-F5344CB8AC3E}">
        <p14:creationId xmlns:p14="http://schemas.microsoft.com/office/powerpoint/2010/main" val="1109478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CC5AD6F-9F3D-4741-5E3B-FBC5F1FC74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D2163A47-049D-D9DF-1836-615ACE341707}"/>
              </a:ext>
            </a:extLst>
          </p:cNvPr>
          <p:cNvSpPr txBox="1"/>
          <p:nvPr/>
        </p:nvSpPr>
        <p:spPr>
          <a:xfrm>
            <a:off x="818148" y="2604519"/>
            <a:ext cx="62243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O cérebro humano não foi feito para aprender primeiro e viver depois. Ele aprende vivendo.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5A76E86-59E1-17E5-645B-2D1E068D2C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034" y="1070957"/>
            <a:ext cx="6834648" cy="4556432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459AFCEE-DC1F-6077-E6F8-B8EC1B3ECCC0}"/>
              </a:ext>
            </a:extLst>
          </p:cNvPr>
          <p:cNvSpPr txBox="1"/>
          <p:nvPr/>
        </p:nvSpPr>
        <p:spPr>
          <a:xfrm>
            <a:off x="818148" y="3965938"/>
            <a:ext cx="62243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Qual é a primeira coisa que uma criança aprende?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ED106D1-733C-DBC3-FC7E-20C75BD1DD06}"/>
              </a:ext>
            </a:extLst>
          </p:cNvPr>
          <p:cNvSpPr txBox="1"/>
          <p:nvPr/>
        </p:nvSpPr>
        <p:spPr>
          <a:xfrm>
            <a:off x="-2005781" y="1723755"/>
            <a:ext cx="11444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2">
                    <a:lumMod val="75000"/>
                  </a:schemeClr>
                </a:solidFill>
              </a:rPr>
              <a:t>O BRINCAR CONSTRÓI O CÉREBRO</a:t>
            </a:r>
          </a:p>
        </p:txBody>
      </p:sp>
    </p:spTree>
    <p:extLst>
      <p:ext uri="{BB962C8B-B14F-4D97-AF65-F5344CB8AC3E}">
        <p14:creationId xmlns:p14="http://schemas.microsoft.com/office/powerpoint/2010/main" val="1653439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3DEA874-7E4A-125A-7A96-D410C00EF6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0"/>
            <a:ext cx="12191980" cy="6856718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3BEC1DF2-8319-9F69-2016-F97867611846}"/>
              </a:ext>
            </a:extLst>
          </p:cNvPr>
          <p:cNvSpPr txBox="1"/>
          <p:nvPr/>
        </p:nvSpPr>
        <p:spPr>
          <a:xfrm>
            <a:off x="4916489" y="257851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Antes de tudo isso, ela aprendeu a experimentar o mundo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B49BAEF-39E4-93B1-0B48-EEA8E58ABB9A}"/>
              </a:ext>
            </a:extLst>
          </p:cNvPr>
          <p:cNvSpPr txBox="1"/>
          <p:nvPr/>
        </p:nvSpPr>
        <p:spPr>
          <a:xfrm>
            <a:off x="4916489" y="3509757"/>
            <a:ext cx="622433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Nenhum bebê aprende por uma aula expositiva. Ele aprende porque toca, cai, observa, tenta novamente, sorri, interage e brinca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A3C4A4A-B262-0B99-137C-D2EF9C3330BA}"/>
              </a:ext>
            </a:extLst>
          </p:cNvPr>
          <p:cNvSpPr txBox="1"/>
          <p:nvPr/>
        </p:nvSpPr>
        <p:spPr>
          <a:xfrm>
            <a:off x="373626" y="1460018"/>
            <a:ext cx="11444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2">
                    <a:lumMod val="75000"/>
                  </a:schemeClr>
                </a:solidFill>
              </a:rPr>
              <a:t>O BRINCAR CONSTRÓI O CÉREBRO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BDE26EA-6985-8913-8688-A94955DFFBC1}"/>
              </a:ext>
            </a:extLst>
          </p:cNvPr>
          <p:cNvSpPr txBox="1"/>
          <p:nvPr/>
        </p:nvSpPr>
        <p:spPr>
          <a:xfrm>
            <a:off x="3112168" y="324887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F6B556F1-8F63-05FC-8DA7-7A89CB11C489}"/>
              </a:ext>
            </a:extLst>
          </p:cNvPr>
          <p:cNvSpPr txBox="1"/>
          <p:nvPr/>
        </p:nvSpPr>
        <p:spPr>
          <a:xfrm>
            <a:off x="2983832" y="2855313"/>
            <a:ext cx="62243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BE5278DE-1EDB-A8CC-4CDF-F5FAEE163F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570" y="2099523"/>
            <a:ext cx="4523396" cy="299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824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549E58A-799F-81E9-E3C4-2A0AA55E8B0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2EE0178B-20CC-9CC2-C571-1750E7424B45}"/>
              </a:ext>
            </a:extLst>
          </p:cNvPr>
          <p:cNvSpPr txBox="1"/>
          <p:nvPr/>
        </p:nvSpPr>
        <p:spPr>
          <a:xfrm>
            <a:off x="373626" y="1304585"/>
            <a:ext cx="11444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2">
                    <a:lumMod val="75000"/>
                  </a:schemeClr>
                </a:solidFill>
              </a:rPr>
              <a:t>O DESENVOLVIMENTO É INTEGRADO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6152D20-9072-3A44-A93F-09407715A862}"/>
              </a:ext>
            </a:extLst>
          </p:cNvPr>
          <p:cNvSpPr txBox="1"/>
          <p:nvPr/>
        </p:nvSpPr>
        <p:spPr>
          <a:xfrm>
            <a:off x="1335902" y="2449863"/>
            <a:ext cx="62243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Não existe desenvolvimento motor separado do desenvolvimento emocional. Não existe desenvolvimento cognitivo separado das relações. O desenvolvimento acontece de forma integrada.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DF59E92-2229-15FD-E359-468BE85184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7170" y="2090056"/>
            <a:ext cx="4152322" cy="3336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766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46D2F9D-DA4D-7A23-762F-B62128A616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-1504" y="1282"/>
            <a:ext cx="12191980" cy="6856718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E891DA7D-7C54-342B-F834-DDBD88EB38FC}"/>
              </a:ext>
            </a:extLst>
          </p:cNvPr>
          <p:cNvSpPr txBox="1"/>
          <p:nvPr/>
        </p:nvSpPr>
        <p:spPr>
          <a:xfrm>
            <a:off x="373626" y="1060446"/>
            <a:ext cx="11444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2">
                    <a:lumMod val="75000"/>
                  </a:schemeClr>
                </a:solidFill>
              </a:rPr>
              <a:t>O CORPO ANTES DE PENSAR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45A668C-C826-25A8-F767-6DED3F522F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6957" y="3343045"/>
            <a:ext cx="2037122" cy="1938948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6E0F594D-E8DD-55F7-66AB-02D9F7F61325}"/>
              </a:ext>
            </a:extLst>
          </p:cNvPr>
          <p:cNvSpPr txBox="1"/>
          <p:nvPr/>
        </p:nvSpPr>
        <p:spPr>
          <a:xfrm>
            <a:off x="1892969" y="2421631"/>
            <a:ext cx="391427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Wallon</a:t>
            </a:r>
            <a:r>
              <a:rPr lang="pt-BR" dirty="0"/>
              <a:t> defendia que a emoção é o primeiro organizador da vida psíquica. Antes mesmo da linguagem, a criança se comunica pelo corpo: chora, sorri, movimenta-se, busca o olhar do outro. Corpo e emoção caminham juntos desde o início do desenvolvimento.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D2F6779-3A12-930A-E069-9FCA4E5BFC97}"/>
              </a:ext>
            </a:extLst>
          </p:cNvPr>
          <p:cNvSpPr txBox="1"/>
          <p:nvPr/>
        </p:nvSpPr>
        <p:spPr>
          <a:xfrm>
            <a:off x="7455389" y="2421631"/>
            <a:ext cx="265160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b="1" dirty="0"/>
              <a:t>Conexão com a prática:</a:t>
            </a:r>
            <a:endParaRPr lang="pt-BR" dirty="0"/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brincar de cócegas;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esconde-esconde;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imitação de expressões;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dançar juntos.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398859FF-915E-F0D4-337D-A69095BCBE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5982" y="3026891"/>
            <a:ext cx="1699407" cy="214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739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52C6BCF-0AE4-B01F-2B1D-2EFB1854101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9C543860-DD0D-1879-0C45-953054899463}"/>
              </a:ext>
            </a:extLst>
          </p:cNvPr>
          <p:cNvSpPr txBox="1"/>
          <p:nvPr/>
        </p:nvSpPr>
        <p:spPr>
          <a:xfrm>
            <a:off x="373626" y="1021588"/>
            <a:ext cx="11444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2">
                    <a:lumMod val="75000"/>
                  </a:schemeClr>
                </a:solidFill>
              </a:rPr>
              <a:t>O  BRINCAR CONSTRÓI INTELIGÊNCIA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7E33E72-FE11-6500-A5AE-0CE7527F7FB9}"/>
              </a:ext>
            </a:extLst>
          </p:cNvPr>
          <p:cNvSpPr txBox="1"/>
          <p:nvPr/>
        </p:nvSpPr>
        <p:spPr>
          <a:xfrm>
            <a:off x="2207314" y="1840568"/>
            <a:ext cx="242235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Piaget</a:t>
            </a:r>
            <a:r>
              <a:rPr lang="pt-BR" dirty="0"/>
              <a:t> rompeu com a ideia de que a criança é um adulto em miniatura. Para ele, ela constrói o conhecimento ao agir sobre o ambiente.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009077B-8D2A-A475-BE70-092C24EF2C40}"/>
              </a:ext>
            </a:extLst>
          </p:cNvPr>
          <p:cNvSpPr txBox="1"/>
          <p:nvPr/>
        </p:nvSpPr>
        <p:spPr>
          <a:xfrm>
            <a:off x="5183123" y="1841536"/>
            <a:ext cx="285549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b="1" dirty="0"/>
              <a:t>Exemplo:</a:t>
            </a:r>
          </a:p>
          <a:p>
            <a:pPr>
              <a:buNone/>
            </a:pPr>
            <a:r>
              <a:rPr lang="pt-BR" dirty="0"/>
              <a:t>Uma torre de blocos.</a:t>
            </a:r>
          </a:p>
          <a:p>
            <a:pPr>
              <a:buNone/>
            </a:pPr>
            <a:r>
              <a:rPr lang="pt-BR" dirty="0"/>
              <a:t>Quando a torre cai, o adulto pensa que a brincadeira terminou.</a:t>
            </a:r>
          </a:p>
          <a:p>
            <a:pPr>
              <a:buNone/>
            </a:pPr>
            <a:endParaRPr lang="pt-BR" dirty="0"/>
          </a:p>
          <a:p>
            <a:pPr>
              <a:buNone/>
            </a:pPr>
            <a:r>
              <a:rPr lang="pt-BR" b="1" dirty="0"/>
              <a:t>Mas a criança pensa:</a:t>
            </a:r>
          </a:p>
          <a:p>
            <a:pPr>
              <a:buNone/>
            </a:pPr>
            <a:r>
              <a:rPr lang="pt-BR" i="1" dirty="0"/>
              <a:t>"O que acontece se eu colocar a peça maior embaixo?“</a:t>
            </a:r>
          </a:p>
          <a:p>
            <a:pPr>
              <a:buNone/>
            </a:pPr>
            <a:endParaRPr lang="pt-BR" dirty="0"/>
          </a:p>
          <a:p>
            <a:pPr>
              <a:buNone/>
            </a:pPr>
            <a:r>
              <a:rPr lang="pt-BR" dirty="0"/>
              <a:t>Ela está construindo hipóteses.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373BDB88-6A46-5E4A-3E55-BB8D7D041DA4}"/>
              </a:ext>
            </a:extLst>
          </p:cNvPr>
          <p:cNvSpPr txBox="1"/>
          <p:nvPr/>
        </p:nvSpPr>
        <p:spPr>
          <a:xfrm>
            <a:off x="8382775" y="1840568"/>
            <a:ext cx="195713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O que estamos trabalhando?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Raciocínio lógico;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noção espacial;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resolução de problemas;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planejamento.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392E4EA-A736-CDCC-7E3A-6073DDC30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954" y="3496660"/>
            <a:ext cx="1626663" cy="203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815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2A71792-7A0D-EDA2-7152-5984D85B4D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43761313-41E3-AE37-ADF1-3A23D883B385}"/>
              </a:ext>
            </a:extLst>
          </p:cNvPr>
          <p:cNvSpPr txBox="1"/>
          <p:nvPr/>
        </p:nvSpPr>
        <p:spPr>
          <a:xfrm>
            <a:off x="373626" y="1060446"/>
            <a:ext cx="11444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2">
                    <a:lumMod val="75000"/>
                  </a:schemeClr>
                </a:solidFill>
              </a:rPr>
              <a:t>APRENDER JUNTO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CCCA70F-F209-DB8C-ADE4-1AD3E4FE7968}"/>
              </a:ext>
            </a:extLst>
          </p:cNvPr>
          <p:cNvSpPr txBox="1"/>
          <p:nvPr/>
        </p:nvSpPr>
        <p:spPr>
          <a:xfrm>
            <a:off x="930442" y="1978878"/>
            <a:ext cx="245444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Vygotsky</a:t>
            </a:r>
            <a:r>
              <a:rPr lang="pt-BR" dirty="0"/>
              <a:t> nos lembra que o desenvolvimento acontece nas relações.</a:t>
            </a:r>
          </a:p>
          <a:p>
            <a:r>
              <a:rPr lang="pt-BR" dirty="0"/>
              <a:t>Uma criança consegue muito mais quando existe alguém brincando com ela.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519C0D81-D668-6E71-4F0D-10A6CA9B0964}"/>
              </a:ext>
            </a:extLst>
          </p:cNvPr>
          <p:cNvSpPr txBox="1"/>
          <p:nvPr/>
        </p:nvSpPr>
        <p:spPr>
          <a:xfrm>
            <a:off x="3928802" y="1997839"/>
            <a:ext cx="311216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Zona de Desenvolvimento Proximal:</a:t>
            </a:r>
          </a:p>
          <a:p>
            <a:endParaRPr lang="pt-BR" dirty="0"/>
          </a:p>
          <a:p>
            <a:r>
              <a:rPr lang="pt-BR" b="1" dirty="0"/>
              <a:t>Existem três níveis: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O que a criança já faz;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O que ainda não consegue fazer;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Aquilo que consegue fazer com ajuda.</a:t>
            </a:r>
          </a:p>
          <a:p>
            <a:endParaRPr lang="pt-BR" dirty="0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09BE1C8B-A24F-C196-C562-E39D9FBFDBC6}"/>
              </a:ext>
            </a:extLst>
          </p:cNvPr>
          <p:cNvSpPr txBox="1"/>
          <p:nvPr/>
        </p:nvSpPr>
        <p:spPr>
          <a:xfrm>
            <a:off x="7621237" y="1978878"/>
            <a:ext cx="184484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b="1" dirty="0"/>
              <a:t>Exemplo:</a:t>
            </a:r>
          </a:p>
          <a:p>
            <a:pPr>
              <a:buNone/>
            </a:pPr>
            <a:r>
              <a:rPr lang="pt-BR" dirty="0"/>
              <a:t>Montar um quebra-cabeça.</a:t>
            </a:r>
          </a:p>
          <a:p>
            <a:pPr>
              <a:buNone/>
            </a:pPr>
            <a:r>
              <a:rPr lang="pt-BR" dirty="0"/>
              <a:t>Sozinha:</a:t>
            </a:r>
          </a:p>
          <a:p>
            <a:pPr>
              <a:buNone/>
            </a:pPr>
            <a:r>
              <a:rPr lang="pt-BR" dirty="0"/>
              <a:t>A criança monta três peças.</a:t>
            </a:r>
          </a:p>
          <a:p>
            <a:pPr>
              <a:buNone/>
            </a:pPr>
            <a:r>
              <a:rPr lang="pt-BR" dirty="0"/>
              <a:t>Com o pai:</a:t>
            </a:r>
          </a:p>
          <a:p>
            <a:pPr>
              <a:buNone/>
            </a:pPr>
            <a:r>
              <a:rPr lang="pt-BR" dirty="0"/>
              <a:t>Consegue montar quinze.</a:t>
            </a:r>
          </a:p>
          <a:p>
            <a:pPr>
              <a:buNone/>
            </a:pPr>
            <a:r>
              <a:rPr lang="pt-BR" dirty="0"/>
              <a:t>Quem desenvolveu?</a:t>
            </a:r>
          </a:p>
          <a:p>
            <a:pPr>
              <a:buNone/>
            </a:pPr>
            <a:r>
              <a:rPr lang="pt-BR" dirty="0"/>
              <a:t>Os dois.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5741BB2-8663-95B7-9CF6-2AF712EF5F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5069" y="3027053"/>
            <a:ext cx="1844842" cy="249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2464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1553</TotalTime>
  <Words>1110</Words>
  <Application>Microsoft Office PowerPoint</Application>
  <PresentationFormat>Widescreen</PresentationFormat>
  <Paragraphs>172</Paragraphs>
  <Slides>22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9" baseType="lpstr">
      <vt:lpstr>Aptos</vt:lpstr>
      <vt:lpstr>Aptos Display</vt:lpstr>
      <vt:lpstr>Arial</vt:lpstr>
      <vt:lpstr>Brush Script MT</vt:lpstr>
      <vt:lpstr>Freestyle Script</vt:lpstr>
      <vt:lpstr>Google Sans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Dr. Renan Mascarenhas Oliveira</dc:creator>
  <cp:lastModifiedBy>Dr. Renan Mascarenhas Oliveira</cp:lastModifiedBy>
  <cp:revision>1</cp:revision>
  <dcterms:created xsi:type="dcterms:W3CDTF">2026-07-23T00:01:16Z</dcterms:created>
  <dcterms:modified xsi:type="dcterms:W3CDTF">2026-07-25T12:14:18Z</dcterms:modified>
</cp:coreProperties>
</file>